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82290698"/>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175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752851" y="50786"/>
            <a:ext cx="5008686" cy="2492990"/>
          </a:xfrm>
          <a:prstGeom prst="rect">
            <a:avLst/>
          </a:prstGeom>
        </p:spPr>
        <p:txBody>
          <a:bodyPr wrap="square">
            <a:spAutoFit/>
          </a:bodyPr>
          <a:lstStyle/>
          <a:p>
            <a:pPr lvl="0" algn="ctr"/>
            <a:r>
              <a:rPr lang="kk-KZ" altLang="ru-RU" sz="115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150" b="1" dirty="0">
                <a:solidFill>
                  <a:srgbClr val="000000"/>
                </a:solidFill>
                <a:latin typeface="Times New Roman" panose="02020603050405020304" pitchFamily="18" charset="0"/>
                <a:cs typeface="Times New Roman" panose="02020603050405020304" pitchFamily="18" charset="0"/>
              </a:rPr>
              <a:t>25 маусымға арналған ауа-райы болжамы</a:t>
            </a:r>
            <a:endParaRPr lang="ru-RU" altLang="ru-RU" sz="115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50" b="1" dirty="0">
                <a:solidFill>
                  <a:srgbClr val="000000"/>
                </a:solidFill>
                <a:latin typeface="Times New Roman" panose="02020603050405020304" pitchFamily="18" charset="0"/>
                <a:cs typeface="Times New Roman" panose="02020603050405020304" pitchFamily="18" charset="0"/>
              </a:rPr>
              <a:t>2022 </a:t>
            </a:r>
            <a:r>
              <a:rPr lang="ru-RU" altLang="ru-RU" sz="1150" b="1" dirty="0" err="1">
                <a:solidFill>
                  <a:srgbClr val="000000"/>
                </a:solidFill>
                <a:latin typeface="Times New Roman" panose="02020603050405020304" pitchFamily="18" charset="0"/>
                <a:cs typeface="Times New Roman" panose="02020603050405020304" pitchFamily="18" charset="0"/>
              </a:rPr>
              <a:t>жылғы</a:t>
            </a:r>
            <a:r>
              <a:rPr lang="ru-RU" altLang="ru-RU" sz="1150" b="1" dirty="0">
                <a:solidFill>
                  <a:srgbClr val="000000"/>
                </a:solidFill>
                <a:latin typeface="Times New Roman" panose="02020603050405020304" pitchFamily="18" charset="0"/>
                <a:cs typeface="Times New Roman" panose="02020603050405020304" pitchFamily="18" charset="0"/>
              </a:rPr>
              <a:t> 24 </a:t>
            </a:r>
            <a:r>
              <a:rPr lang="ru-RU" altLang="ru-RU" sz="1150" b="1" dirty="0" err="1">
                <a:solidFill>
                  <a:srgbClr val="000000"/>
                </a:solidFill>
                <a:latin typeface="Times New Roman" panose="02020603050405020304" pitchFamily="18" charset="0"/>
                <a:cs typeface="Times New Roman" panose="02020603050405020304" pitchFamily="18" charset="0"/>
              </a:rPr>
              <a:t>маусым</a:t>
            </a:r>
            <a:r>
              <a:rPr lang="ru-RU" altLang="ru-RU" sz="1150" b="1" dirty="0">
                <a:solidFill>
                  <a:srgbClr val="000000"/>
                </a:solidFill>
                <a:latin typeface="Times New Roman" panose="02020603050405020304" pitchFamily="18" charset="0"/>
                <a:cs typeface="Times New Roman" panose="02020603050405020304" pitchFamily="18" charset="0"/>
              </a:rPr>
              <a:t> </a:t>
            </a:r>
            <a:r>
              <a:rPr lang="ru-RU" altLang="ru-RU" sz="1150" b="1" dirty="0" err="1">
                <a:solidFill>
                  <a:srgbClr val="000000"/>
                </a:solidFill>
                <a:latin typeface="Times New Roman" panose="02020603050405020304" pitchFamily="18" charset="0"/>
                <a:cs typeface="Times New Roman" panose="02020603050405020304" pitchFamily="18" charset="0"/>
              </a:rPr>
              <a:t>сағ</a:t>
            </a:r>
            <a:r>
              <a:rPr lang="ru-RU" altLang="ru-RU" sz="1150" b="1" dirty="0">
                <a:solidFill>
                  <a:srgbClr val="000000"/>
                </a:solidFill>
                <a:latin typeface="Times New Roman" panose="02020603050405020304" pitchFamily="18" charset="0"/>
                <a:cs typeface="Times New Roman" panose="02020603050405020304" pitchFamily="18" charset="0"/>
              </a:rPr>
              <a:t>. 21-ден 2022 </a:t>
            </a:r>
            <a:r>
              <a:rPr lang="ru-RU" altLang="ru-RU" sz="1150" b="1" dirty="0" err="1">
                <a:solidFill>
                  <a:srgbClr val="000000"/>
                </a:solidFill>
                <a:latin typeface="Times New Roman" panose="02020603050405020304" pitchFamily="18" charset="0"/>
                <a:cs typeface="Times New Roman" panose="02020603050405020304" pitchFamily="18" charset="0"/>
              </a:rPr>
              <a:t>жылғы</a:t>
            </a:r>
            <a:r>
              <a:rPr lang="ru-RU" altLang="ru-RU" sz="1150" b="1" dirty="0">
                <a:solidFill>
                  <a:srgbClr val="000000"/>
                </a:solidFill>
                <a:latin typeface="Times New Roman" panose="02020603050405020304" pitchFamily="18" charset="0"/>
                <a:cs typeface="Times New Roman" panose="02020603050405020304" pitchFamily="18" charset="0"/>
              </a:rPr>
              <a:t> 25</a:t>
            </a:r>
            <a:r>
              <a:rPr lang="kk-KZ" altLang="ru-RU" sz="1150" b="1" dirty="0">
                <a:solidFill>
                  <a:srgbClr val="000000"/>
                </a:solidFill>
                <a:latin typeface="Times New Roman" panose="02020603050405020304" pitchFamily="18" charset="0"/>
                <a:cs typeface="Times New Roman" panose="02020603050405020304" pitchFamily="18" charset="0"/>
              </a:rPr>
              <a:t> маусым </a:t>
            </a:r>
            <a:r>
              <a:rPr lang="ru-RU" altLang="ru-RU" sz="1150" b="1" dirty="0" err="1">
                <a:solidFill>
                  <a:srgbClr val="000000"/>
                </a:solidFill>
                <a:latin typeface="Times New Roman" panose="02020603050405020304" pitchFamily="18" charset="0"/>
                <a:cs typeface="Times New Roman" panose="02020603050405020304" pitchFamily="18" charset="0"/>
              </a:rPr>
              <a:t>сағ</a:t>
            </a:r>
            <a:r>
              <a:rPr lang="ru-RU" altLang="ru-RU" sz="1150" b="1" dirty="0">
                <a:solidFill>
                  <a:srgbClr val="000000"/>
                </a:solidFill>
                <a:latin typeface="Times New Roman" panose="02020603050405020304" pitchFamily="18" charset="0"/>
                <a:cs typeface="Times New Roman" panose="02020603050405020304" pitchFamily="18" charset="0"/>
              </a:rPr>
              <a:t>. 21-ге </a:t>
            </a:r>
            <a:r>
              <a:rPr lang="ru-RU" altLang="ru-RU" sz="1150" b="1" dirty="0" err="1">
                <a:solidFill>
                  <a:srgbClr val="000000"/>
                </a:solidFill>
                <a:latin typeface="Times New Roman" panose="02020603050405020304" pitchFamily="18" charset="0"/>
                <a:cs typeface="Times New Roman" panose="02020603050405020304" pitchFamily="18" charset="0"/>
              </a:rPr>
              <a:t>дейін</a:t>
            </a:r>
            <a:r>
              <a:rPr lang="ru-RU" altLang="ru-RU" sz="1150" b="1" dirty="0">
                <a:solidFill>
                  <a:srgbClr val="000000"/>
                </a:solidFill>
                <a:latin typeface="Times New Roman" panose="02020603050405020304" pitchFamily="18" charset="0"/>
                <a:cs typeface="Times New Roman" panose="02020603050405020304" pitchFamily="18" charset="0"/>
              </a:rPr>
              <a:t>.</a:t>
            </a:r>
            <a:r>
              <a:rPr lang="ru-RU" sz="115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150" dirty="0" err="1" smtClean="0">
                <a:latin typeface="Times New Roman" pitchFamily="18" charset="0"/>
                <a:cs typeface="Times New Roman" pitchFamily="18" charset="0"/>
              </a:rPr>
              <a:t>Жауын-шашынсыз</a:t>
            </a:r>
            <a:r>
              <a:rPr lang="ru-RU" sz="1150" dirty="0" smtClean="0">
                <a:latin typeface="Times New Roman" pitchFamily="18" charset="0"/>
                <a:cs typeface="Times New Roman" pitchFamily="18" charset="0"/>
              </a:rPr>
              <a:t> </a:t>
            </a:r>
            <a:r>
              <a:rPr lang="ru-RU" sz="1150" dirty="0" err="1">
                <a:latin typeface="Times New Roman" pitchFamily="18" charset="0"/>
                <a:cs typeface="Times New Roman" pitchFamily="18" charset="0"/>
              </a:rPr>
              <a:t>болады</a:t>
            </a:r>
            <a:r>
              <a:rPr lang="ru-RU" sz="1150" dirty="0">
                <a:latin typeface="Times New Roman" pitchFamily="18" charset="0"/>
                <a:cs typeface="Times New Roman" pitchFamily="18" charset="0"/>
              </a:rPr>
              <a:t>. </a:t>
            </a:r>
            <a:r>
              <a:rPr lang="ru-RU" sz="1150" dirty="0" err="1" smtClean="0">
                <a:latin typeface="Times New Roman" pitchFamily="18" charset="0"/>
                <a:cs typeface="Times New Roman" pitchFamily="18" charset="0"/>
              </a:rPr>
              <a:t>Оңтүстік-шығыстан</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оңтүстік-батысқа</a:t>
            </a:r>
            <a:r>
              <a:rPr lang="ru-RU" sz="1150" dirty="0" smtClean="0">
                <a:latin typeface="Times New Roman" pitchFamily="18" charset="0"/>
                <a:cs typeface="Times New Roman" pitchFamily="18" charset="0"/>
              </a:rPr>
              <a:t> </a:t>
            </a:r>
            <a:r>
              <a:rPr lang="kk-KZ" sz="1150" dirty="0" smtClean="0">
                <a:latin typeface="Times New Roman" pitchFamily="18" charset="0"/>
                <a:cs typeface="Times New Roman" pitchFamily="18" charset="0"/>
              </a:rPr>
              <a:t>жел ауысады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күші</a:t>
            </a:r>
            <a:r>
              <a:rPr lang="ru-RU" sz="1150" dirty="0">
                <a:latin typeface="Times New Roman" pitchFamily="18" charset="0"/>
                <a:cs typeface="Times New Roman" pitchFamily="18" charset="0"/>
              </a:rPr>
              <a:t> </a:t>
            </a:r>
            <a:r>
              <a:rPr lang="ru-RU" sz="1150" dirty="0" smtClean="0">
                <a:latin typeface="Times New Roman" pitchFamily="18" charset="0"/>
                <a:cs typeface="Times New Roman" pitchFamily="18" charset="0"/>
              </a:rPr>
              <a:t>5-10 м/с</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a:t>
            </a:r>
            <a:r>
              <a:rPr lang="ru-RU" sz="1150" dirty="0" smtClean="0">
                <a:latin typeface="Times New Roman" pitchFamily="18" charset="0"/>
                <a:cs typeface="Times New Roman" pitchFamily="18" charset="0"/>
              </a:rPr>
              <a:t>21-23,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a:t>
            </a:r>
            <a:r>
              <a:rPr lang="ru-RU" sz="1150" dirty="0" smtClean="0">
                <a:latin typeface="Times New Roman" pitchFamily="18" charset="0"/>
                <a:cs typeface="Times New Roman" pitchFamily="18" charset="0"/>
              </a:rPr>
              <a:t>33-35 градус </a:t>
            </a:r>
            <a:r>
              <a:rPr lang="ru-RU" sz="1150" dirty="0" err="1">
                <a:latin typeface="Times New Roman" pitchFamily="18" charset="0"/>
                <a:cs typeface="Times New Roman" pitchFamily="18" charset="0"/>
              </a:rPr>
              <a:t>жылы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болады</a:t>
            </a:r>
            <a:r>
              <a:rPr lang="ru-RU" sz="1150" dirty="0">
                <a:latin typeface="Times New Roman" pitchFamily="18" charset="0"/>
                <a:cs typeface="Times New Roman" pitchFamily="18" charset="0"/>
              </a:rPr>
              <a:t>.</a:t>
            </a:r>
          </a:p>
          <a:p>
            <a:pPr indent="182563" algn="ctr"/>
            <a:r>
              <a:rPr lang="kk-KZ" altLang="ru-RU" sz="1150" b="1" dirty="0">
                <a:solidFill>
                  <a:srgbClr val="000000"/>
                </a:solidFill>
                <a:latin typeface="Times New Roman" panose="02020603050405020304" pitchFamily="18" charset="0"/>
                <a:cs typeface="Times New Roman" panose="02020603050405020304" pitchFamily="18" charset="0"/>
              </a:rPr>
              <a:t>26 маусымға </a:t>
            </a:r>
            <a:r>
              <a:rPr lang="ru-RU" altLang="ru-RU" sz="1150" b="1" dirty="0">
                <a:solidFill>
                  <a:srgbClr val="000000"/>
                </a:solidFill>
                <a:latin typeface="Times New Roman" panose="02020603050405020304" pitchFamily="18" charset="0"/>
                <a:cs typeface="Times New Roman" panose="02020603050405020304" pitchFamily="18" charset="0"/>
              </a:rPr>
              <a:t>2022 </a:t>
            </a:r>
            <a:r>
              <a:rPr lang="ru-RU" altLang="ru-RU" sz="1150" b="1" dirty="0" err="1">
                <a:solidFill>
                  <a:srgbClr val="000000"/>
                </a:solidFill>
                <a:latin typeface="Times New Roman" panose="02020603050405020304" pitchFamily="18" charset="0"/>
                <a:cs typeface="Times New Roman" panose="02020603050405020304" pitchFamily="18" charset="0"/>
              </a:rPr>
              <a:t>жылғы</a:t>
            </a:r>
            <a:endParaRPr lang="ru-RU" sz="1150" dirty="0">
              <a:latin typeface="Times New Roman" pitchFamily="18" charset="0"/>
              <a:cs typeface="Times New Roman" pitchFamily="18" charset="0"/>
            </a:endParaRPr>
          </a:p>
          <a:p>
            <a:pPr lvl="0" indent="182563" algn="ctr"/>
            <a:r>
              <a:rPr lang="ru-RU" sz="1150" b="1" dirty="0">
                <a:solidFill>
                  <a:srgbClr val="000000"/>
                </a:solidFill>
                <a:latin typeface="Times New Roman" panose="02020603050405020304" pitchFamily="18" charset="0"/>
                <a:cs typeface="Times New Roman" panose="02020603050405020304" pitchFamily="18" charset="0"/>
              </a:rPr>
              <a:t>2022 ж</a:t>
            </a:r>
            <a:r>
              <a:rPr lang="kk-KZ" sz="1150" b="1" dirty="0">
                <a:solidFill>
                  <a:srgbClr val="000000"/>
                </a:solidFill>
                <a:latin typeface="Times New Roman" panose="02020603050405020304" pitchFamily="18" charset="0"/>
                <a:cs typeface="Times New Roman" panose="02020603050405020304" pitchFamily="18" charset="0"/>
              </a:rPr>
              <a:t>. 25 маусым </a:t>
            </a:r>
            <a:r>
              <a:rPr lang="ru-RU" sz="1150" b="1" dirty="0" err="1">
                <a:solidFill>
                  <a:srgbClr val="000000"/>
                </a:solidFill>
                <a:latin typeface="Times New Roman" panose="02020603050405020304" pitchFamily="18" charset="0"/>
                <a:cs typeface="Times New Roman" panose="02020603050405020304" pitchFamily="18" charset="0"/>
              </a:rPr>
              <a:t>сағ</a:t>
            </a:r>
            <a:r>
              <a:rPr lang="ru-RU" sz="1150" b="1" dirty="0">
                <a:solidFill>
                  <a:srgbClr val="000000"/>
                </a:solidFill>
                <a:latin typeface="Times New Roman" panose="02020603050405020304" pitchFamily="18" charset="0"/>
                <a:cs typeface="Times New Roman" panose="02020603050405020304" pitchFamily="18" charset="0"/>
              </a:rPr>
              <a:t>. 21-ден </a:t>
            </a:r>
            <a:r>
              <a:rPr lang="ru-RU" sz="1150" b="1" dirty="0" err="1">
                <a:solidFill>
                  <a:srgbClr val="000000"/>
                </a:solidFill>
                <a:latin typeface="Times New Roman" panose="02020603050405020304" pitchFamily="18" charset="0"/>
                <a:cs typeface="Times New Roman" panose="02020603050405020304" pitchFamily="18" charset="0"/>
              </a:rPr>
              <a:t>бастап</a:t>
            </a:r>
            <a:r>
              <a:rPr lang="ru-RU" sz="1150" b="1" dirty="0">
                <a:solidFill>
                  <a:srgbClr val="000000"/>
                </a:solidFill>
                <a:latin typeface="Times New Roman" panose="02020603050405020304" pitchFamily="18" charset="0"/>
                <a:cs typeface="Times New Roman" panose="02020603050405020304" pitchFamily="18" charset="0"/>
              </a:rPr>
              <a:t> 26 </a:t>
            </a:r>
            <a:r>
              <a:rPr lang="ru-RU" sz="1150" b="1" dirty="0" err="1">
                <a:solidFill>
                  <a:srgbClr val="000000"/>
                </a:solidFill>
                <a:latin typeface="Times New Roman" panose="02020603050405020304" pitchFamily="18" charset="0"/>
                <a:cs typeface="Times New Roman" panose="02020603050405020304" pitchFamily="18" charset="0"/>
              </a:rPr>
              <a:t>маусым</a:t>
            </a:r>
            <a:r>
              <a:rPr lang="ru-RU" sz="1150" b="1" dirty="0">
                <a:solidFill>
                  <a:srgbClr val="000000"/>
                </a:solidFill>
                <a:latin typeface="Times New Roman" panose="02020603050405020304" pitchFamily="18" charset="0"/>
                <a:cs typeface="Times New Roman" panose="02020603050405020304" pitchFamily="18" charset="0"/>
              </a:rPr>
              <a:t> </a:t>
            </a:r>
            <a:r>
              <a:rPr lang="ru-RU" sz="1150" b="1" dirty="0" err="1">
                <a:solidFill>
                  <a:srgbClr val="000000"/>
                </a:solidFill>
                <a:latin typeface="Times New Roman" panose="02020603050405020304" pitchFamily="18" charset="0"/>
                <a:cs typeface="Times New Roman" panose="02020603050405020304" pitchFamily="18" charset="0"/>
              </a:rPr>
              <a:t>сағ</a:t>
            </a:r>
            <a:r>
              <a:rPr lang="ru-RU" sz="1150" b="1" dirty="0">
                <a:solidFill>
                  <a:srgbClr val="000000"/>
                </a:solidFill>
                <a:latin typeface="Times New Roman" panose="02020603050405020304" pitchFamily="18" charset="0"/>
                <a:cs typeface="Times New Roman" panose="02020603050405020304" pitchFamily="18" charset="0"/>
              </a:rPr>
              <a:t>. 09-ға </a:t>
            </a:r>
            <a:r>
              <a:rPr lang="ru-RU" sz="1150" b="1" dirty="0" err="1">
                <a:solidFill>
                  <a:srgbClr val="000000"/>
                </a:solidFill>
                <a:latin typeface="Times New Roman" panose="02020603050405020304" pitchFamily="18" charset="0"/>
                <a:cs typeface="Times New Roman" panose="02020603050405020304" pitchFamily="18" charset="0"/>
              </a:rPr>
              <a:t>дейін</a:t>
            </a:r>
            <a:endParaRPr lang="ru-RU" sz="1150" dirty="0">
              <a:latin typeface="Times New Roman" pitchFamily="18" charset="0"/>
              <a:cs typeface="Times New Roman" pitchFamily="18" charset="0"/>
            </a:endParaRPr>
          </a:p>
          <a:p>
            <a:pPr indent="182563" algn="just"/>
            <a:r>
              <a:rPr lang="ru-RU" sz="1150" dirty="0" err="1" smtClean="0">
                <a:latin typeface="Times New Roman" pitchFamily="18" charset="0"/>
                <a:cs typeface="Times New Roman" pitchFamily="18" charset="0"/>
              </a:rPr>
              <a:t>Жауын-шашынсыз</a:t>
            </a:r>
            <a:r>
              <a:rPr lang="ru-RU" sz="1150" dirty="0" smtClean="0">
                <a:latin typeface="Times New Roman" pitchFamily="18" charset="0"/>
                <a:cs typeface="Times New Roman" pitchFamily="18" charset="0"/>
              </a:rPr>
              <a:t> </a:t>
            </a:r>
            <a:r>
              <a:rPr lang="ru-RU" sz="1150" dirty="0" err="1">
                <a:latin typeface="Times New Roman" pitchFamily="18" charset="0"/>
                <a:cs typeface="Times New Roman" pitchFamily="18" charset="0"/>
              </a:rPr>
              <a:t>болады</a:t>
            </a:r>
            <a:r>
              <a:rPr lang="ru-RU" sz="1150" dirty="0">
                <a:latin typeface="Times New Roman" pitchFamily="18" charset="0"/>
                <a:cs typeface="Times New Roman" pitchFamily="18" charset="0"/>
              </a:rPr>
              <a:t>. </a:t>
            </a:r>
            <a:r>
              <a:rPr lang="ru-RU" sz="1150" dirty="0" err="1" smtClean="0">
                <a:latin typeface="Times New Roman" pitchFamily="18" charset="0"/>
                <a:cs typeface="Times New Roman" pitchFamily="18" charset="0"/>
              </a:rPr>
              <a:t>Оңтүстік</a:t>
            </a:r>
            <a:r>
              <a:rPr lang="ru-RU" sz="1150" dirty="0" smtClean="0">
                <a:latin typeface="Times New Roman" pitchFamily="18" charset="0"/>
                <a:cs typeface="Times New Roman" pitchFamily="18" charset="0"/>
              </a:rPr>
              <a:t>-бат</a:t>
            </a:r>
            <a:r>
              <a:rPr lang="kk-KZ" sz="1150" dirty="0" smtClean="0">
                <a:latin typeface="Times New Roman" pitchFamily="18" charset="0"/>
                <a:cs typeface="Times New Roman" pitchFamily="18" charset="0"/>
              </a:rPr>
              <a:t>ыстан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соғады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күші</a:t>
            </a:r>
            <a:r>
              <a:rPr lang="ru-RU" sz="1150" dirty="0">
                <a:latin typeface="Times New Roman" pitchFamily="18" charset="0"/>
                <a:cs typeface="Times New Roman" pitchFamily="18" charset="0"/>
              </a:rPr>
              <a:t> </a:t>
            </a:r>
            <a:r>
              <a:rPr lang="ru-RU" sz="1150" dirty="0" smtClean="0">
                <a:latin typeface="Times New Roman" pitchFamily="18" charset="0"/>
                <a:cs typeface="Times New Roman" pitchFamily="18" charset="0"/>
              </a:rPr>
              <a:t>5-10 м/с</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a:t>
            </a:r>
            <a:r>
              <a:rPr lang="ru-RU" sz="1150" dirty="0" smtClean="0">
                <a:latin typeface="Times New Roman" pitchFamily="18" charset="0"/>
                <a:cs typeface="Times New Roman" pitchFamily="18" charset="0"/>
              </a:rPr>
              <a:t>21-23 </a:t>
            </a:r>
            <a:r>
              <a:rPr lang="ru-RU" sz="1150" dirty="0">
                <a:latin typeface="Times New Roman" pitchFamily="18" charset="0"/>
                <a:cs typeface="Times New Roman" pitchFamily="18" charset="0"/>
              </a:rPr>
              <a:t>градус </a:t>
            </a:r>
            <a:r>
              <a:rPr lang="ru-RU" sz="1150" dirty="0" err="1">
                <a:latin typeface="Times New Roman" pitchFamily="18" charset="0"/>
                <a:cs typeface="Times New Roman" pitchFamily="18" charset="0"/>
              </a:rPr>
              <a:t>жылы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болады</a:t>
            </a:r>
            <a:r>
              <a:rPr lang="ru-RU" sz="1150" dirty="0">
                <a:latin typeface="Times New Roman" pitchFamily="18" charset="0"/>
                <a:cs typeface="Times New Roman" pitchFamily="18" charset="0"/>
              </a:rPr>
              <a:t>.</a:t>
            </a:r>
          </a:p>
          <a:p>
            <a:pPr indent="182563" algn="just"/>
            <a:endParaRPr lang="ru-RU" sz="1200" dirty="0">
              <a:latin typeface="Times New Roman" pitchFamily="18" charset="0"/>
              <a:cs typeface="Times New Roman" pitchFamily="18" charset="0"/>
            </a:endParaRPr>
          </a:p>
          <a:p>
            <a:pPr indent="182563" algn="just"/>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5412066"/>
              </p:ext>
            </p:extLst>
          </p:nvPr>
        </p:nvGraphicFramePr>
        <p:xfrm>
          <a:off x="4952106" y="387795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509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121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67609" y="3256867"/>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03132" y="296505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14528" y="2068958"/>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25, 26  </a:t>
            </a:r>
            <a:r>
              <a:rPr lang="ru-RU" sz="1200" dirty="0" err="1">
                <a:solidFill>
                  <a:schemeClr val="tx1"/>
                </a:solidFill>
                <a:latin typeface="Times New Roman" panose="02020603050405020304" pitchFamily="18" charset="0"/>
                <a:cs typeface="Times New Roman" panose="02020603050405020304" pitchFamily="18" charset="0"/>
              </a:rPr>
              <a:t>маусымға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rId2"/>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val="20000"/>
                    </a:ext>
                  </a:extLst>
                </a:gridCol>
                <a:gridCol w="2943195">
                  <a:extLst>
                    <a:ext uri="{9D8B030D-6E8A-4147-A177-3AD203B41FA5}">
                      <a16:colId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13945</TotalTime>
  <Words>587</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2237</cp:revision>
  <cp:lastPrinted>2021-07-01T07:38:07Z</cp:lastPrinted>
  <dcterms:created xsi:type="dcterms:W3CDTF">2018-03-27T06:03:00Z</dcterms:created>
  <dcterms:modified xsi:type="dcterms:W3CDTF">2022-06-24T09:47:14Z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