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586371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24</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24</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18-20, күндіз 36-38 жылы.</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25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26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kern="1400" dirty="0">
                <a:solidFill>
                  <a:srgbClr val="000000"/>
                </a:solidFill>
                <a:latin typeface="Times New Roman" panose="02020603050405020304" pitchFamily="18" charset="0"/>
                <a:ea typeface="Times New Roman" panose="02020603050405020304" pitchFamily="18" charset="0"/>
              </a:rPr>
              <a:t>Түнде жаңбыр, найзағай</a:t>
            </a:r>
            <a:r>
              <a:rPr lang="kk-KZ" sz="1100" dirty="0">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19-21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25</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26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16439</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2560</cp:revision>
  <cp:lastPrinted>2022-05-31T05:49:59Z</cp:lastPrinted>
  <dcterms:created xsi:type="dcterms:W3CDTF">2018-03-27T06:03:00Z</dcterms:created>
  <dcterms:modified xsi:type="dcterms:W3CDTF">2022-06-24T09:58:04Z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