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маусым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124656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июня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18-20, днем 34-36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26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25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26 июня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19-21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13394</TotalTime>
  <Words>572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2373</cp:revision>
  <cp:lastPrinted>2021-07-01T03:56:27Z</cp:lastPrinted>
  <dcterms:created xsi:type="dcterms:W3CDTF">2018-03-27T06:03:00Z</dcterms:created>
  <dcterms:modified xsi:type="dcterms:W3CDTF">2022-06-24T10:01:30Z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