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6572301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24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24 июня 2022 г.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17-19,  днем 31-33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19" y="1926175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2148" y="331245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2513587"/>
              </p:ext>
            </p:extLst>
          </p:nvPr>
        </p:nvGraphicFramePr>
        <p:xfrm>
          <a:off x="5019674" y="3827024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18" y="298254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13763</TotalTime>
  <Words>618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2178</cp:revision>
  <cp:lastPrinted>2021-07-01T03:56:27Z</cp:lastPrinted>
  <dcterms:created xsi:type="dcterms:W3CDTF">2018-03-27T06:03:00Z</dcterms:created>
  <dcterms:modified xsi:type="dcterms:W3CDTF">2022-06-23T06:35:59Z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