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26078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1816964"/>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24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23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24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күндіз өткінші жаңбыр,  найзағай. Жел солтүстік-шығыстан, оңтүстік-батысқа аусып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19-21,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31-33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r>
              <a:rPr lang="ru-RU" sz="1100" b="1" dirty="0" smtClean="0">
                <a:solidFill>
                  <a:srgbClr val="000000"/>
                </a:solidFill>
                <a:latin typeface="Times New Roman" pitchFamily="18" charset="0"/>
                <a:cs typeface="Times New Roman" pitchFamily="18" charset="0"/>
                <a:sym typeface="+mn-ea"/>
              </a:rPr>
              <a:t>25</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24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254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өткінші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18-20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24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14424</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2543</cp:revision>
  <cp:lastPrinted>2021-07-01T03:56:27Z</cp:lastPrinted>
  <dcterms:created xsi:type="dcterms:W3CDTF">2018-03-27T06:03:00Z</dcterms:created>
  <dcterms:modified xsi:type="dcterms:W3CDTF">2022-06-23T09:05:44Z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