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910415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102955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Ветер северо-восточный с переходом на юго-западный 9-14 м/с. Температура воздуха ночью 19-21, днём 31-33 тепла.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25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24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25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дождь6 гроза.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14588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2453</cp:revision>
  <cp:lastPrinted>2021-07-01T03:56:27Z</cp:lastPrinted>
  <dcterms:created xsi:type="dcterms:W3CDTF">2018-03-27T06:03:00Z</dcterms:created>
  <dcterms:modified xsi:type="dcterms:W3CDTF">2022-06-23T09:05:51Z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