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36697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-восточный 9-14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18-20,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30-32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13560</TotalTime>
  <Words>548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2418</cp:revision>
  <cp:lastPrinted>2022-06-21T07:00:00Z</cp:lastPrinted>
  <dcterms:created xsi:type="dcterms:W3CDTF">2018-03-27T06:03:00Z</dcterms:created>
  <dcterms:modified xsi:type="dcterms:W3CDTF">2022-06-23T08:58:53Z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