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113358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24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юго-восточный 7-12 м/с. Температура воздуха ночью 24-26, днем 41-43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25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южный 7-12 м/с. Температура воздуха ночью 25-27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23.06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11:52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13343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2214</cp:revision>
  <cp:lastPrinted>2021-07-01T03:56:27Z</cp:lastPrinted>
  <dcterms:created xsi:type="dcterms:W3CDTF">2018-03-27T06:03:00Z</dcterms:created>
  <dcterms:modified xsi:type="dcterms:W3CDTF">2022-06-23T09:24:56Z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