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99CC00"/>
    <a:srgbClr val="669900"/>
    <a:srgbClr val="FF00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29AD3912-EDC3-4A45-AF05-DCA4AEE72DEC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4BB51A-EDDB-4D65-97F1-01EA2E082EF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3BABE8-160F-4AFB-A6D0-1F6B909925D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E0190B-DE49-48A3-BF98-C0F6C45A240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2201A7-284D-4158-8D2A-EDCFAF8BEC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48524E-C49A-4C99-802D-DC98CD3E8C2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552959-228D-4E49-8F7A-20473C7CACC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A25F3D-4D50-489B-A718-09DA2FB410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EC9B5B-E929-414F-A098-B5A196AC2C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0017CD-29B5-40FB-87FC-F40DF63FF66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FA615E-1702-4D97-9D00-9D0197E73F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AFD90A-4702-4603-8B4C-51BA1B614BB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91E75C62-3F65-4BB2-9E2E-9D15B0E9013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174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23 июня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08538" cy="2109787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24 июня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23 июня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24 июня</a:t>
            </a:r>
          </a:p>
          <a:p>
            <a:r>
              <a:rPr lang="ru-RU">
                <a:solidFill>
                  <a:schemeClr val="tx1"/>
                </a:solidFill>
              </a:rPr>
              <a:t>Переменная облачность,</a:t>
            </a:r>
            <a:r>
              <a:rPr lang="kk-KZ">
                <a:solidFill>
                  <a:schemeClr val="tx1"/>
                </a:solidFill>
              </a:rPr>
              <a:t> временами дождь, гроза</a:t>
            </a:r>
            <a:r>
              <a:rPr lang="ru-RU">
                <a:solidFill>
                  <a:schemeClr val="tx1"/>
                </a:solidFill>
              </a:rPr>
              <a:t>. Ветер северо-восточный </a:t>
            </a:r>
            <a:r>
              <a:rPr lang="kk-KZ">
                <a:solidFill>
                  <a:schemeClr val="tx1"/>
                </a:solidFill>
              </a:rPr>
              <a:t>3-8, при грозе порывы 13</a:t>
            </a:r>
            <a:r>
              <a:rPr lang="ru-RU">
                <a:solidFill>
                  <a:schemeClr val="tx1"/>
                </a:solidFill>
              </a:rPr>
              <a:t> м/с. Температура воздуха ночью </a:t>
            </a:r>
            <a:r>
              <a:rPr lang="kk-KZ">
                <a:solidFill>
                  <a:schemeClr val="tx1"/>
                </a:solidFill>
              </a:rPr>
              <a:t>18-20</a:t>
            </a:r>
            <a:r>
              <a:rPr lang="ru-RU">
                <a:solidFill>
                  <a:schemeClr val="tx1"/>
                </a:solidFill>
              </a:rPr>
              <a:t>, днем </a:t>
            </a:r>
            <a:r>
              <a:rPr lang="kk-KZ">
                <a:solidFill>
                  <a:schemeClr val="tx1"/>
                </a:solidFill>
              </a:rPr>
              <a:t>28-30 </a:t>
            </a:r>
            <a:r>
              <a:rPr lang="ru-RU">
                <a:solidFill>
                  <a:schemeClr val="tx1"/>
                </a:solidFill>
              </a:rPr>
              <a:t>тепла.</a:t>
            </a:r>
          </a:p>
          <a:p>
            <a:endParaRPr lang="ru-RU">
              <a:solidFill>
                <a:schemeClr val="tx1"/>
              </a:solidFill>
            </a:endParaRP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25 июня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24 июня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25 июня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 дождь, гроза. Ветер северо-восточный 2-7, при грозе порывы 12 м/с. Температура воздуха </a:t>
            </a:r>
            <a:r>
              <a:rPr lang="kk-KZ">
                <a:solidFill>
                  <a:schemeClr val="tx1"/>
                </a:solidFill>
              </a:rPr>
              <a:t>20-22</a:t>
            </a:r>
            <a:r>
              <a:rPr lang="ru-RU">
                <a:solidFill>
                  <a:schemeClr val="tx1"/>
                </a:solidFill>
              </a:rPr>
              <a:t> 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>
              <a:defRPr/>
            </a:pPr>
            <a:r>
              <a:rPr lang="ru-RU" altLang="en-US">
                <a:solidFill>
                  <a:schemeClr val="tx1"/>
                </a:solidFill>
                <a:sym typeface="+mn-ea"/>
              </a:rPr>
              <a:t>Сутки 24 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и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юня, ночью 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5 июня 202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 метеорологические условия будут способствовать рассеиванию 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pPr indent="182563">
              <a:defRPr/>
            </a:pPr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smtClean="0">
                <a:solidFill>
                  <a:schemeClr val="tx1"/>
                </a:solidFill>
                <a:cs typeface="Times New Roman" pitchFamily="18" charset="0"/>
              </a:rPr>
              <a:t>23 </a:t>
            </a: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октября 2021 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3512417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84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363" name="Группа 5"/>
          <p:cNvGrpSpPr>
            <a:grpSpLocks/>
          </p:cNvGrpSpPr>
          <p:nvPr/>
        </p:nvGrpSpPr>
        <p:grpSpPr bwMode="auto">
          <a:xfrm>
            <a:off x="112713" y="246063"/>
            <a:ext cx="4840287" cy="585787"/>
            <a:chOff x="112712" y="246083"/>
            <a:chExt cx="4840288" cy="586363"/>
          </a:xfrm>
        </p:grpSpPr>
        <p:sp>
          <p:nvSpPr>
            <p:cNvPr id="15416" name="TextBox 15"/>
            <p:cNvSpPr txBox="1">
              <a:spLocks noChangeArrowheads="1"/>
            </p:cNvSpPr>
            <p:nvPr/>
          </p:nvSpPr>
          <p:spPr bwMode="auto">
            <a:xfrm>
              <a:off x="317284" y="246083"/>
              <a:ext cx="4635716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sz="1400" b="1">
                  <a:solidFill>
                    <a:srgbClr val="000000"/>
                  </a:solidFill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>
                <a:solidFill>
                  <a:schemeClr val="tx1"/>
                </a:solidFill>
                <a:latin typeface="Calibri" pitchFamily="34" charset="0"/>
              </a:endParaRPr>
            </a:p>
          </p:txBody>
        </p:sp>
        <p:sp>
          <p:nvSpPr>
            <p:cNvPr id="15417" name="TextBox 16"/>
            <p:cNvSpPr txBox="1">
              <a:spLocks noChangeArrowheads="1"/>
            </p:cNvSpPr>
            <p:nvPr/>
          </p:nvSpPr>
          <p:spPr bwMode="auto">
            <a:xfrm>
              <a:off x="112712" y="555447"/>
              <a:ext cx="481018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indent="176213" algn="just"/>
              <a:r>
                <a:rPr lang="ru-RU">
                  <a:solidFill>
                    <a:schemeClr val="tx1"/>
                  </a:solidFill>
                  <a:cs typeface="Times New Roman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Ертаева С.Ә. </a:t>
            </a:r>
            <a:endParaRPr lang="ru-RU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3762" cy="815975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79950" cy="2225675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14123</TotalTime>
  <Words>756</Words>
  <Application>Microsoft Office PowerPoint</Application>
  <PresentationFormat>Лист A4 (210x297 мм)</PresentationFormat>
  <Paragraphs>115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2476</cp:revision>
  <cp:lastPrinted>2021-07-01T09:11:30Z</cp:lastPrinted>
  <dcterms:created xsi:type="dcterms:W3CDTF">2018-03-27T06:03:00Z</dcterms:created>
  <dcterms:modified xsi:type="dcterms:W3CDTF">2022-06-23T09:18:15Z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