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2208" y="67544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23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июня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ночью кратковременный дождь, гроза. Ветер юго-восточный с переходом на северо-западный 7-12 м/с. Температура воздуха ночью 21-23, днем 34-36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 7-12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 20-22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7022185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38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758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40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1,0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13148</TotalTime>
  <Words>615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2249</cp:revision>
  <cp:lastPrinted>2021-02-03T11:37:00Z</cp:lastPrinted>
  <dcterms:created xsi:type="dcterms:W3CDTF">2018-03-27T06:03:00Z</dcterms:created>
  <dcterms:modified xsi:type="dcterms:W3CDTF">2022-06-23T06:44:58Z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