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9305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36657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ночью 2-7, днем 9-14 м/с. Температура воздуха ночью 16-18°,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северо-западный 5-10 м/с. Температура воздуха  ночью 16-18°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15592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2252</cp:revision>
  <cp:lastPrinted>2021-07-01T03:56:27Z</cp:lastPrinted>
  <dcterms:created xsi:type="dcterms:W3CDTF">2018-03-27T06:03:00Z</dcterms:created>
  <dcterms:modified xsi:type="dcterms:W3CDTF">2022-06-23T09:02:25Z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