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77728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Днем кратковременный дождь, гроза. Ветер юго-западный, западный               9-14, днем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            28-30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Дождь, гроза, град, шквал. Ветер западный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13035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2277</cp:revision>
  <cp:lastPrinted>2021-07-01T03:56:27Z</cp:lastPrinted>
  <dcterms:created xsi:type="dcterms:W3CDTF">2018-03-27T06:03:00Z</dcterms:created>
  <dcterms:modified xsi:type="dcterms:W3CDTF">2022-06-23T08:50:21Z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