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103272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42807" y="2216788"/>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24,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25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4696348"/>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маусымға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24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23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24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sym typeface="+mn-ea"/>
              </a:rPr>
              <a:t>Көшпелі бұлтты</a:t>
            </a:r>
            <a:r>
              <a:rPr lang="kk-KZ" sz="1100" dirty="0" smtClean="0">
                <a:solidFill>
                  <a:prstClr val="black"/>
                </a:solidFill>
                <a:latin typeface="Times New Roman" pitchFamily="18" charset="0"/>
                <a:cs typeface="Times New Roman" pitchFamily="18" charset="0"/>
              </a:rPr>
              <a:t>, жауын-шашынсыз. Жел батыстан, солтүстік-батыстан,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күндіз 30-32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25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24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25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35167" y="3254749"/>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17256</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2284</cp:revision>
  <cp:lastPrinted>2021-07-01T07:38:07Z</cp:lastPrinted>
  <dcterms:created xsi:type="dcterms:W3CDTF">2018-03-27T06:03:00Z</dcterms:created>
  <dcterms:modified xsi:type="dcterms:W3CDTF">2022-06-23T08:41:53Z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