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268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81761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ночью 2-7, днем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6904" y="20753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16321</TotalTime>
  <Words>625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2304</cp:revision>
  <cp:lastPrinted>2021-10-18T15:52:53Z</cp:lastPrinted>
  <dcterms:created xsi:type="dcterms:W3CDTF">2018-03-27T06:03:00Z</dcterms:created>
  <dcterms:modified xsi:type="dcterms:W3CDTF">2022-06-23T09:07:35Z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