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71541162"/>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174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dirty="0" smtClean="0">
                <a:latin typeface="Times New Roman" pitchFamily="18" charset="0"/>
                <a:cs typeface="Times New Roman" pitchFamily="18" charset="0"/>
              </a:rPr>
              <a:t>23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itchFamily="18" charset="0"/>
                <a:cs typeface="Times New Roman" pitchFamily="18" charset="0"/>
              </a:rPr>
              <a:t> 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492990"/>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24 </a:t>
            </a:r>
            <a:r>
              <a:rPr lang="ru-RU" sz="1200" b="1" dirty="0" err="1" smtClean="0">
                <a:latin typeface="Times New Roman" pitchFamily="18" charset="0"/>
                <a:cs typeface="Times New Roman" pitchFamily="18" charset="0"/>
              </a:rPr>
              <a:t>маусымға</a:t>
            </a:r>
            <a:endParaRPr lang="ru-RU" sz="1200" b="1" dirty="0" smtClean="0">
              <a:latin typeface="Times New Roman" pitchFamily="18" charset="0"/>
              <a:cs typeface="Times New Roman" pitchFamily="18" charset="0"/>
            </a:endParaRPr>
          </a:p>
          <a:p>
            <a:pPr algn="ct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pPr algn="just"/>
            <a:r>
              <a:rPr lang="kk-KZ" sz="1200" dirty="0" smtClean="0">
                <a:latin typeface="Times New Roman" pitchFamily="18" charset="0"/>
                <a:cs typeface="Times New Roman" pitchFamily="18" charset="0"/>
              </a:rPr>
              <a:t>     </a:t>
            </a:r>
            <a:r>
              <a:rPr lang="kk-KZ" sz="1200" dirty="0" smtClean="0">
                <a:latin typeface="Times New Roman"/>
                <a:ea typeface="Calibri"/>
              </a:rPr>
              <a:t>Жауын-шашынсыз</a:t>
            </a:r>
            <a:r>
              <a:rPr lang="kk-KZ" sz="1200" dirty="0" smtClean="0">
                <a:solidFill>
                  <a:prstClr val="black"/>
                </a:solidFill>
                <a:latin typeface="Times New Roman"/>
                <a:ea typeface="Calibri"/>
              </a:rPr>
              <a:t>.</a:t>
            </a:r>
            <a:r>
              <a:rPr lang="kk-KZ" sz="1200" dirty="0" smtClean="0">
                <a:latin typeface="Times New Roman" pitchFamily="18" charset="0"/>
                <a:cs typeface="Times New Roman" pitchFamily="18" charset="0"/>
              </a:rPr>
              <a:t> Солтүстік-шығыстан жел соғады</a:t>
            </a:r>
            <a:r>
              <a:rPr lang="kk-KZ" sz="1200" dirty="0" smtClean="0">
                <a:latin typeface="Times New Roman" pitchFamily="18" charset="0"/>
                <a:ea typeface="Times New Roman"/>
                <a:cs typeface="Times New Roman" pitchFamily="18" charset="0"/>
              </a:rPr>
              <a:t>, </a:t>
            </a:r>
            <a:r>
              <a:rPr lang="kk-KZ" sz="1200" dirty="0">
                <a:latin typeface="Times New Roman"/>
                <a:ea typeface="Times New Roman"/>
              </a:rPr>
              <a:t>күші </a:t>
            </a:r>
            <a:r>
              <a:rPr lang="kk-KZ" sz="1200" dirty="0" smtClean="0">
                <a:latin typeface="Times New Roman"/>
                <a:ea typeface="Times New Roman"/>
              </a:rPr>
              <a:t>9-14</a:t>
            </a:r>
            <a:r>
              <a:rPr lang="kk-KZ" sz="1200" dirty="0">
                <a:latin typeface="Times New Roman"/>
                <a:ea typeface="Times New Roman"/>
              </a:rPr>
              <a:t> </a:t>
            </a:r>
            <a:r>
              <a:rPr lang="kk-KZ" sz="1200" dirty="0" smtClean="0">
                <a:latin typeface="Times New Roman"/>
                <a:ea typeface="Times New Roman"/>
              </a:rPr>
              <a:t>м/с</a:t>
            </a:r>
            <a:r>
              <a:rPr lang="kk-KZ" sz="1200" dirty="0" smtClean="0">
                <a:latin typeface="Times New Roman" pitchFamily="18" charset="0"/>
                <a:ea typeface="Calibri"/>
                <a:cs typeface="Times New Roman" pitchFamily="18" charset="0"/>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18-20,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30-32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25 </a:t>
            </a:r>
            <a:r>
              <a:rPr lang="ru-RU" altLang="ru-RU" sz="1200" b="1" dirty="0" err="1" smtClean="0">
                <a:latin typeface="Times New Roman" panose="02020603050405020304" pitchFamily="18" charset="0"/>
                <a:cs typeface="Times New Roman" panose="02020603050405020304" pitchFamily="18" charset="0"/>
              </a:rPr>
              <a:t>маусымға</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25 </a:t>
            </a:r>
            <a:r>
              <a:rPr 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lgn="just">
              <a:defRPr/>
            </a:pPr>
            <a:r>
              <a:rPr lang="kk-KZ" sz="1200" dirty="0" smtClean="0">
                <a:solidFill>
                  <a:prstClr val="black"/>
                </a:solidFill>
                <a:latin typeface="Times New Roman"/>
                <a:ea typeface="Calibri"/>
              </a:rPr>
              <a:t>  Жауын-шашынсыз</a:t>
            </a:r>
            <a:r>
              <a:rPr lang="kk-KZ" sz="1200" dirty="0">
                <a:solidFill>
                  <a:prstClr val="black"/>
                </a:solidFill>
                <a:latin typeface="Times New Roman" pitchFamily="18" charset="0"/>
                <a:cs typeface="Times New Roman" pitchFamily="18" charset="0"/>
              </a:rPr>
              <a:t>.</a:t>
            </a:r>
            <a:r>
              <a:rPr lang="kk-KZ" sz="1200" dirty="0">
                <a:latin typeface="Times New Roman" pitchFamily="18" charset="0"/>
                <a:cs typeface="Times New Roman" pitchFamily="18" charset="0"/>
              </a:rPr>
              <a:t> Солтүстік</a:t>
            </a:r>
            <a:r>
              <a:rPr lang="kk-KZ" sz="1200" dirty="0" smtClean="0">
                <a:latin typeface="Times New Roman"/>
                <a:ea typeface="Calibri"/>
              </a:rPr>
              <a:t>-</a:t>
            </a:r>
            <a:r>
              <a:rPr lang="kk-KZ" sz="1200" dirty="0" smtClean="0">
                <a:solidFill>
                  <a:prstClr val="black"/>
                </a:solidFill>
                <a:latin typeface="Times New Roman"/>
                <a:ea typeface="Calibri"/>
              </a:rPr>
              <a:t>шығыстан</a:t>
            </a:r>
            <a:r>
              <a:rPr lang="kk-KZ" sz="1200" dirty="0" smtClean="0">
                <a:latin typeface="Times New Roman"/>
                <a:ea typeface="Calibri"/>
              </a:rPr>
              <a:t> жел соға</a:t>
            </a:r>
            <a:r>
              <a:rPr lang="kk-KZ" sz="1200" dirty="0" smtClean="0">
                <a:latin typeface="Times New Roman"/>
                <a:ea typeface="SimSun"/>
              </a:rPr>
              <a:t>ды</a:t>
            </a:r>
            <a:r>
              <a:rPr lang="kk-KZ" sz="1200" dirty="0">
                <a:latin typeface="Times New Roman"/>
                <a:ea typeface="Calibri"/>
              </a:rPr>
              <a:t>, күші 9-14 м/с.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a:t>
            </a:r>
            <a:r>
              <a:rPr lang="kk-KZ" sz="1200">
                <a:latin typeface="Times New Roman" pitchFamily="18" charset="0"/>
                <a:cs typeface="Times New Roman" pitchFamily="18" charset="0"/>
              </a:rPr>
              <a:t>түнде </a:t>
            </a:r>
            <a:r>
              <a:rPr lang="kk-KZ" sz="1200" smtClean="0">
                <a:latin typeface="Times New Roman" pitchFamily="18" charset="0"/>
                <a:cs typeface="Times New Roman" pitchFamily="18" charset="0"/>
              </a:rPr>
              <a:t>18-20 </a:t>
            </a:r>
            <a:r>
              <a:rPr lang="kk-KZ" sz="1200" dirty="0" smtClean="0">
                <a:latin typeface="Times New Roman" pitchFamily="18" charset="0"/>
                <a:cs typeface="Times New Roman" pitchFamily="18" charset="0"/>
              </a:rPr>
              <a:t>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25122" y="2662774"/>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24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smtClean="0">
                <a:solidFill>
                  <a:schemeClr val="tx1"/>
                </a:solidFill>
                <a:latin typeface="Times New Roman" panose="02020603050405020304" pitchFamily="18" charset="0"/>
                <a:cs typeface="Times New Roman" panose="02020603050405020304" pitchFamily="18" charset="0"/>
              </a:rPr>
              <a:t>        </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24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66701474"/>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val="20000"/>
                    </a:ext>
                  </a:extLst>
                </a:gridCol>
                <a:gridCol w="3178492">
                  <a:extLst>
                    <a:ext uri="{9D8B030D-6E8A-4147-A177-3AD203B41FA5}">
                      <a16:colId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13635</TotalTime>
  <Words>563</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2435</cp:revision>
  <cp:lastPrinted>2022-06-21T07:04:51Z</cp:lastPrinted>
  <dcterms:created xsi:type="dcterms:W3CDTF">2018-03-27T06:03:00Z</dcterms:created>
  <dcterms:modified xsi:type="dcterms:W3CDTF">2022-06-23T08:58:56Z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