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40049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юго-западный 8-13 м/с. Температура воздуха ночью 18-20, днем 35-37 тепла.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юго-западный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20-22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24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12833</TotalTime>
  <Words>615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2230</cp:revision>
  <cp:lastPrinted>2021-07-01T03:56:27Z</cp:lastPrinted>
  <dcterms:created xsi:type="dcterms:W3CDTF">2018-03-27T06:03:00Z</dcterms:created>
  <dcterms:modified xsi:type="dcterms:W3CDTF">2022-06-23T09:27:57Z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