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364768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9-14 м/с. Температура воздуха ночью 16-18, днем 30-32 тепла.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25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18-20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 ночью 25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16566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2542</cp:revision>
  <cp:lastPrinted>2021-11-30T05:55:24Z</cp:lastPrinted>
  <dcterms:created xsi:type="dcterms:W3CDTF">2018-03-27T06:03:00Z</dcterms:created>
  <dcterms:modified xsi:type="dcterms:W3CDTF">2022-06-23T06:47:35Z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