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78C50C0-8328-4482-9D7F-69E23CED350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E7858-E0AB-4EFB-AA2E-02FEF164F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D7E3E-24F9-4A9E-B69C-82A493B17C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216AC-10C8-4FF7-ACF5-7583EECB7F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80252-E90B-45DC-A5FB-9579738F72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667C1-D8EA-4E59-90CD-1DF92CC105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B177E-87B4-443E-9F32-6415313DF4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3B208-7316-4C73-B7EB-63E80E5BA4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8487E-F5AA-41A9-A6B9-509C830EB7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D9A1C-7701-4088-8638-32C56137F6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97B93-EB8E-4BC0-9AF5-1989DB56DC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8F88C-878D-4B17-9BFB-7B8D80F2D1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228603B-5E9A-46EB-AEAB-301A42739E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173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22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22923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23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22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23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днем кратковременный дождь, гроза</a:t>
            </a:r>
            <a:r>
              <a:rPr lang="ru-RU">
                <a:solidFill>
                  <a:schemeClr val="tx1"/>
                </a:solidFill>
              </a:rPr>
              <a:t>. Ветер юго-западный </a:t>
            </a:r>
            <a:r>
              <a:rPr lang="kk-KZ">
                <a:solidFill>
                  <a:schemeClr val="tx1"/>
                </a:solidFill>
              </a:rPr>
              <a:t>3-8, при грозе порывы 13</a:t>
            </a:r>
            <a:r>
              <a:rPr lang="ru-RU">
                <a:solidFill>
                  <a:schemeClr val="tx1"/>
                </a:solidFill>
              </a:rPr>
              <a:t>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20-22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30-32 </a:t>
            </a:r>
            <a:r>
              <a:rPr lang="ru-RU">
                <a:solidFill>
                  <a:schemeClr val="tx1"/>
                </a:solidFill>
              </a:rPr>
              <a:t>тепла.</a:t>
            </a:r>
          </a:p>
          <a:p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24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23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24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дождь, </a:t>
            </a:r>
            <a:r>
              <a:rPr lang="kk-KZ">
                <a:solidFill>
                  <a:schemeClr val="tx1"/>
                </a:solidFill>
              </a:rPr>
              <a:t>временами сильный. </a:t>
            </a:r>
            <a:r>
              <a:rPr lang="ru-RU">
                <a:solidFill>
                  <a:schemeClr val="tx1"/>
                </a:solidFill>
              </a:rPr>
              <a:t>Гроза, град. Ветер юго-западный 3-8, при грозе порывы 13 м/с. Температура воздуха </a:t>
            </a:r>
            <a:r>
              <a:rPr lang="kk-KZ">
                <a:solidFill>
                  <a:schemeClr val="tx1"/>
                </a:solidFill>
              </a:rPr>
              <a:t>20-22</a:t>
            </a:r>
            <a:r>
              <a:rPr lang="ru-RU">
                <a:solidFill>
                  <a:schemeClr val="tx1"/>
                </a:solidFill>
              </a:rPr>
              <a:t> 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23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юня, ночью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4 июня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22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июня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263953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14121</TotalTime>
  <Words>757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2472</cp:revision>
  <cp:lastPrinted>2021-07-01T09:11:30Z</cp:lastPrinted>
  <dcterms:created xsi:type="dcterms:W3CDTF">2018-03-27T06:03:00Z</dcterms:created>
  <dcterms:modified xsi:type="dcterms:W3CDTF">2022-06-22T08:23:44Z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