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95445291"/>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267765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23</a:t>
            </a:r>
            <a:r>
              <a:rPr lang="kk-KZ" altLang="ru-RU" sz="1200" b="1" dirty="0">
                <a:latin typeface="Times New Roman" panose="02020603050405020304" pitchFamily="18" charset="0"/>
                <a:cs typeface="Times New Roman" panose="02020603050405020304" pitchFamily="18" charset="0"/>
              </a:rPr>
              <a:t> маусым</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22 </a:t>
            </a:r>
            <a:r>
              <a:rPr lang="kk-KZ" sz="1200" b="1"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23</a:t>
            </a:r>
            <a:r>
              <a:rPr lang="kk-KZ" sz="1200" b="1" dirty="0">
                <a:solidFill>
                  <a:srgbClr val="000000"/>
                </a:solidFill>
                <a:latin typeface="Times New Roman" panose="02020603050405020304" pitchFamily="18" charset="0"/>
                <a:cs typeface="Times New Roman" panose="02020603050405020304" pitchFamily="18" charset="0"/>
              </a:rPr>
              <a:t> маусымның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a:t>
            </a:r>
            <a:r>
              <a:rPr lang="ru-RU" sz="1200" dirty="0">
                <a:solidFill>
                  <a:prstClr val="black"/>
                </a:solidFill>
                <a:latin typeface="Times New Roman" pitchFamily="18" charset="0"/>
                <a:cs typeface="Times New Roman" pitchFamily="18" charset="0"/>
              </a:rPr>
              <a:t> 7-12,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және</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таңертең</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 м/с. </a:t>
            </a:r>
            <a:r>
              <a:rPr lang="kk-KZ" sz="1200" dirty="0">
                <a:solidFill>
                  <a:prstClr val="black"/>
                </a:solidFill>
                <a:latin typeface="Times New Roman" pitchFamily="18" charset="0"/>
                <a:cs typeface="Times New Roman" pitchFamily="18" charset="0"/>
              </a:rPr>
              <a:t>Ауаның температурасы түнде 15-17, күндіз 27-29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24 маусым</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23 </a:t>
            </a:r>
            <a:r>
              <a:rPr lang="kk-KZ" sz="1200" b="1"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24 </a:t>
            </a:r>
            <a:r>
              <a:rPr lang="kk-KZ" sz="1200" b="1" dirty="0">
                <a:solidFill>
                  <a:srgbClr val="000000"/>
                </a:solidFill>
                <a:latin typeface="Times New Roman" panose="02020603050405020304" pitchFamily="18" charset="0"/>
                <a:cs typeface="Times New Roman" panose="02020603050405020304" pitchFamily="18" charset="0"/>
              </a:rPr>
              <a:t>маусымның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a:t>
            </a:r>
            <a:r>
              <a:rPr lang="ru-RU" sz="1200" dirty="0">
                <a:solidFill>
                  <a:prstClr val="black"/>
                </a:solidFill>
                <a:latin typeface="Times New Roman" pitchFamily="18" charset="0"/>
                <a:cs typeface="Times New Roman" pitchFamily="18" charset="0"/>
              </a:rPr>
              <a:t> 3-8 м/с. </a:t>
            </a:r>
            <a:r>
              <a:rPr lang="kk-KZ" sz="1200" dirty="0">
                <a:solidFill>
                  <a:prstClr val="black"/>
                </a:solidFill>
                <a:latin typeface="Times New Roman" pitchFamily="18" charset="0"/>
                <a:cs typeface="Times New Roman" pitchFamily="18" charset="0"/>
              </a:rPr>
              <a:t>Ауаның температурасы </a:t>
            </a:r>
            <a:r>
              <a:rPr lang="kk-KZ" sz="1200">
                <a:solidFill>
                  <a:prstClr val="black"/>
                </a:solidFill>
                <a:latin typeface="Times New Roman" pitchFamily="18" charset="0"/>
                <a:cs typeface="Times New Roman" pitchFamily="18" charset="0"/>
              </a:rPr>
              <a:t>түнде 17-19 </a:t>
            </a:r>
            <a:r>
              <a:rPr lang="kk-KZ" sz="1200" dirty="0">
                <a:solidFill>
                  <a:prstClr val="black"/>
                </a:solidFill>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8290390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4438" y="300037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13406</TotalTime>
  <Words>535</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2230</cp:revision>
  <cp:lastPrinted>2021-07-01T07:38:07Z</cp:lastPrinted>
  <dcterms:created xsi:type="dcterms:W3CDTF">2018-03-27T06:03:00Z</dcterms:created>
  <dcterms:modified xsi:type="dcterms:W3CDTF">2022-06-22T08:18:10Z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