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407987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004861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западный, северо-западный 9-14,днем порывы 15-20 м/с. Температура воздуха ночью 14-16, днем 30-32 тепла.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24 июня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северо-западный 9-14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15-17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KZ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июня, ночью 24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16557</TotalTime>
  <Words>605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2539</cp:revision>
  <cp:lastPrinted>2021-11-30T05:55:24Z</cp:lastPrinted>
  <dcterms:created xsi:type="dcterms:W3CDTF">2018-03-27T06:03:00Z</dcterms:created>
  <dcterms:modified xsi:type="dcterms:W3CDTF">2022-06-22T07:19:33Z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