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5" d="100"/>
          <a:sy n="75" d="100"/>
        </p:scale>
        <p:origin x="66" y="6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0006862"/>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22</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маусым</a:t>
                      </a:r>
                      <a:r>
                        <a:rPr lang="kk-KZ"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маусым</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148</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47044" y="160276"/>
            <a:ext cx="4714494" cy="2062103"/>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23</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22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дан с. 21-ден. 23</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маусымға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rPr>
              <a:t>атыстан,</a:t>
            </a:r>
            <a:r>
              <a:rPr lang="kk-KZ" dirty="0"/>
              <a:t> </a:t>
            </a:r>
            <a:r>
              <a:rPr lang="kk-KZ" sz="1100" dirty="0">
                <a:latin typeface="Times New Roman" panose="02020603050405020304" pitchFamily="18" charset="0"/>
                <a:cs typeface="Times New Roman" panose="02020603050405020304" pitchFamily="18" charset="0"/>
              </a:rPr>
              <a:t>солтүстік-батыстан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kk-KZ" sz="1100" dirty="0">
                <a:latin typeface="Times New Roman" panose="02020603050405020304" pitchFamily="18" charset="0"/>
                <a:cs typeface="Times New Roman" panose="02020603050405020304" pitchFamily="18" charset="0"/>
              </a:rPr>
              <a:t>күндіз екпіні 15-20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14-16, күндіз 30-32 жылы.</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24 </a:t>
            </a:r>
            <a:r>
              <a:rPr lang="kk-KZ" sz="1100" b="1" dirty="0">
                <a:latin typeface="Times New Roman" panose="02020603050405020304" pitchFamily="18" charset="0"/>
                <a:cs typeface="Times New Roman" panose="02020603050405020304" pitchFamily="18" charset="0"/>
              </a:rPr>
              <a:t>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23 маусымнан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24 </a:t>
            </a:r>
            <a:r>
              <a:rPr lang="kk-KZ" sz="1100" b="1" dirty="0">
                <a:latin typeface="Times New Roman" panose="02020603050405020304" pitchFamily="18" charset="0"/>
                <a:cs typeface="Times New Roman" panose="02020603050405020304" pitchFamily="18" charset="0"/>
              </a:rPr>
              <a:t>маусымға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Солтүстік-батыстан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a:t>
            </a:r>
            <a:r>
              <a:rPr lang="ru-RU" sz="1100">
                <a:solidFill>
                  <a:srgbClr val="000000"/>
                </a:solidFill>
                <a:latin typeface="Times New Roman" panose="02020603050405020304" pitchFamily="18" charset="0"/>
                <a:cs typeface="Times New Roman" panose="02020603050405020304" pitchFamily="18" charset="0"/>
              </a:rPr>
              <a:t>температурасы 15-17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5045903" y="2057877"/>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23</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24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маусымына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a:t>
            </a:r>
            <a:r>
              <a:rPr lang="kk-KZ" sz="1200">
                <a:solidFill>
                  <a:prstClr val="black"/>
                </a:solidFill>
                <a:latin typeface="Times New Roman" panose="02020603050405020304" pitchFamily="18" charset="0"/>
                <a:cs typeface="Times New Roman" panose="02020603050405020304" pitchFamily="18" charset="0"/>
              </a:rPr>
              <a:t>күтілуде</a:t>
            </a:r>
            <a:r>
              <a:rPr lang="kk-KZ" sz="120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16368</TotalTime>
  <Words>565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2555</cp:revision>
  <cp:lastPrinted>2022-05-31T05:49:59Z</cp:lastPrinted>
  <dcterms:created xsi:type="dcterms:W3CDTF">2018-03-27T06:03:00Z</dcterms:created>
  <dcterms:modified xsi:type="dcterms:W3CDTF">2022-06-22T07:19:28Z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