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1970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87777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солтүстік-батыстан, солтүстіктен соғады, күші 9-14,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r>
              <a:rPr lang="ru-RU" sz="1100" b="1" dirty="0" smtClean="0">
                <a:solidFill>
                  <a:srgbClr val="000000"/>
                </a:solidFill>
                <a:latin typeface="Times New Roman" pitchFamily="18" charset="0"/>
                <a:cs typeface="Times New Roman" pitchFamily="18" charset="0"/>
                <a:sym typeface="+mn-ea"/>
              </a:rPr>
              <a:t>24</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23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23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14419</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2540</cp:revision>
  <cp:lastPrinted>2021-07-01T03:56:27Z</cp:lastPrinted>
  <dcterms:created xsi:type="dcterms:W3CDTF">2018-03-27T06:03:00Z</dcterms:created>
  <dcterms:modified xsi:type="dcterms:W3CDTF">2022-06-22T08:12:15Z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