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94335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Күндіз өткінші жаңбыр, найзағай. 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14-16, күндіз 29-31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5290" y="258889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14238</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2353</cp:revision>
  <cp:lastPrinted>2021-07-01T07:38:07Z</cp:lastPrinted>
  <dcterms:created xsi:type="dcterms:W3CDTF">2018-03-27T06:03:00Z</dcterms:created>
  <dcterms:modified xsi:type="dcterms:W3CDTF">2022-06-22T07:16:47Z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