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21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608903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22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smtClean="0">
                <a:solidFill>
                  <a:srgbClr val="000000"/>
                </a:solidFill>
                <a:latin typeface="Times New Roman" pitchFamily="18" charset="0"/>
                <a:cs typeface="Times New Roman" pitchFamily="18" charset="0"/>
              </a:rPr>
              <a:t>21маусымға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Күндіз жаңбыр, найзағай, бұршақ, дауыл. Оңтүстік-батыстан, батыстан жел соғады, күші 15-20 м/с, күндіз екпіні 23-28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13-15, күндіз 20-22 градус жылы.</a:t>
            </a:r>
            <a:endParaRPr lang="kk-KZ" sz="1100" dirty="0">
              <a:latin typeface="Times New Roman" pitchFamily="18" charset="0"/>
              <a:cs typeface="Times New Roman" pitchFamily="18" charset="0"/>
            </a:endParaRP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23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22 маусымға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23 </a:t>
            </a:r>
            <a:r>
              <a:rPr lang="ru-RU" altLang="ru-RU" sz="1100" b="1" dirty="0" err="1" smtClean="0">
                <a:solidFill>
                  <a:srgbClr val="000000"/>
                </a:solidFill>
                <a:latin typeface="Times New Roman" pitchFamily="18" charset="0"/>
                <a:cs typeface="Times New Roman" pitchFamily="18" charset="0"/>
              </a:rPr>
              <a:t>маусымға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Жаңбыр, найзағай, бұршақ, дауыл. Оңтүстік-батыстан, 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12929</TotalTime>
  <Words>579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2267</cp:revision>
  <cp:lastPrinted>2021-07-01T03:56:27Z</cp:lastPrinted>
  <dcterms:created xsi:type="dcterms:W3CDTF">2018-03-27T06:03:00Z</dcterms:created>
  <dcterms:modified xsi:type="dcterms:W3CDTF">2022-06-21T07:01:15Z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