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22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таңертең және күндіз жаңбыр жауады, найзағай болады. Желдің бағыты солтүстік-батыстан оңтүстік-батысқа ауысады,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23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аздаған жаңбыр жауады. Желдің бағыты оңтүстіктен 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550099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347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13265</TotalTime>
  <Words>548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2021-07-01T07:38:07Z</cp:lastPrinted>
  <dcterms:created xsi:type="dcterms:W3CDTF">2018-03-27T06:03:00Z</dcterms:created>
  <dcterms:modified xsi:type="dcterms:W3CDTF">2022-06-21T07:49:54Z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