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52237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4048" y="2017084"/>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6930015"/>
              </p:ext>
            </p:extLst>
          </p:nvPr>
        </p:nvGraphicFramePr>
        <p:xfrm>
          <a:off x="4997856" y="3876059"/>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814" y="333197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маусымға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Ашық, жауын-шашынсыз. Жел оңтүстік-шығыстан,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35-37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9057" y="3013084"/>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17252</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2280</cp:revision>
  <cp:lastPrinted>2021-07-01T07:38:07Z</cp:lastPrinted>
  <dcterms:created xsi:type="dcterms:W3CDTF">2018-03-27T06:03:00Z</dcterms:created>
  <dcterms:modified xsi:type="dcterms:W3CDTF">2022-06-21T07:14:03Z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