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72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№172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маусым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323725"/>
              </p:ext>
            </p:extLst>
          </p:nvPr>
        </p:nvGraphicFramePr>
        <p:xfrm>
          <a:off x="5038736" y="3976120"/>
          <a:ext cx="4637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431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22 июня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июня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22 июня 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5-10, днем порывы 14 м/с. 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16-18, днем 34-36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23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22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23 июня 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3-8 м/с. Температура воздуха 16-18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2952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5114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23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128587" y="246084"/>
            <a:ext cx="4824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13387</TotalTime>
  <Words>576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2366</cp:revision>
  <cp:lastPrinted>2021-07-01T03:56:27Z</cp:lastPrinted>
  <dcterms:created xsi:type="dcterms:W3CDTF">2018-03-27T06:03:00Z</dcterms:created>
  <dcterms:modified xsi:type="dcterms:W3CDTF">2022-06-21T07:03:54Z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