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1023574"/>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3935" y="3670524"/>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88127097"/>
              </p:ext>
            </p:extLst>
          </p:nvPr>
        </p:nvGraphicFramePr>
        <p:xfrm>
          <a:off x="5027610" y="4144049"/>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1154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latin typeface="Times New Roman" panose="02020603050405020304" pitchFamily="18" charset="0"/>
                <a:cs typeface="Times New Roman" panose="02020603050405020304" pitchFamily="18" charset="0"/>
              </a:rPr>
              <a:t>Күннің екінші жартысында өткінші жаңбыр, найзағай</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Жел </a:t>
            </a:r>
            <a:r>
              <a:rPr lang="kk-KZ" sz="1200" dirty="0" smtClean="0">
                <a:latin typeface="Times New Roman" panose="02020603050405020304" pitchFamily="18" charset="0"/>
                <a:cs typeface="Times New Roman" panose="02020603050405020304" pitchFamily="18" charset="0"/>
              </a:rPr>
              <a:t>оңтүстік-батыстан </a:t>
            </a:r>
            <a:r>
              <a:rPr lang="kk-KZ" sz="1200" dirty="0">
                <a:latin typeface="Times New Roman" panose="02020603050405020304" pitchFamily="18" charset="0"/>
                <a:cs typeface="Times New Roman" panose="02020603050405020304" pitchFamily="18" charset="0"/>
              </a:rPr>
              <a:t>5-10, күндіз найзағай кезінде екпіні </a:t>
            </a:r>
            <a:r>
              <a:rPr lang="kk-KZ" sz="1200" dirty="0" smtClean="0">
                <a:latin typeface="Times New Roman" panose="02020603050405020304" pitchFamily="18" charset="0"/>
                <a:cs typeface="Times New Roman" panose="02020603050405020304" pitchFamily="18" charset="0"/>
              </a:rPr>
              <a:t>15-18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23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dirty="0">
                <a:latin typeface="Times New Roman" panose="02020603050405020304" pitchFamily="18" charset="0"/>
                <a:cs typeface="Times New Roman" panose="02020603050405020304" pitchFamily="18" charset="0"/>
              </a:rPr>
              <a:t>оңтүстік-батыстан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311968"/>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21474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a:solidFill>
                  <a:prstClr val="black"/>
                </a:solidFill>
                <a:latin typeface="Times New Roman" panose="02020603050405020304" pitchFamily="18" charset="0"/>
                <a:cs typeface="Times New Roman" panose="02020603050405020304" pitchFamily="18" charset="0"/>
              </a:rPr>
              <a:t>маусымға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15067</TotalTime>
  <Words>550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2263</cp:revision>
  <cp:lastPrinted>2021-07-01T03:56:27Z</cp:lastPrinted>
  <dcterms:created xsi:type="dcterms:W3CDTF">2018-03-27T06:03:00Z</dcterms:created>
  <dcterms:modified xsi:type="dcterms:W3CDTF">2022-06-21T06:42:52Z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