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9137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36848879"/>
              </p:ext>
            </p:extLst>
          </p:nvPr>
        </p:nvGraphicFramePr>
        <p:xfrm>
          <a:off x="5084168" y="627063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6765" y="364218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596495"/>
              </p:ext>
            </p:extLst>
          </p:nvPr>
        </p:nvGraphicFramePr>
        <p:xfrm>
          <a:off x="5025157" y="4113677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юго-западный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352" y="327042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64862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14971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2220</cp:revision>
  <cp:lastPrinted>2021-10-14T11:15:53Z</cp:lastPrinted>
  <dcterms:created xsi:type="dcterms:W3CDTF">2018-03-27T06:03:00Z</dcterms:created>
  <dcterms:modified xsi:type="dcterms:W3CDTF">2022-06-21T06:42:50Z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