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69657955"/>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21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22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5-10, күндіз екпіні 14 м/с. Ауа температурасы </a:t>
            </a:r>
            <a:r>
              <a:rPr lang="kk-KZ" sz="1200" smtClean="0">
                <a:latin typeface="Times New Roman" pitchFamily="18" charset="0"/>
                <a:cs typeface="Times New Roman" pitchFamily="18" charset="0"/>
              </a:rPr>
              <a:t>түнде 16-18, күндіз 34-36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23 маусым</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22 </a:t>
            </a:r>
            <a:r>
              <a:rPr lang="kk-KZ"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23 </a:t>
            </a:r>
            <a:r>
              <a:rPr lang="ru-RU" sz="1100" b="1" dirty="0" err="1" smtClean="0">
                <a:latin typeface="Times New Roman" pitchFamily="18" charset="0"/>
                <a:ea typeface="Times New Roman KZ" pitchFamily="18" charset="0"/>
                <a:cs typeface="Times New Roman" pitchFamily="18" charset="0"/>
              </a:rPr>
              <a:t>маусым</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16-18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13393</TotalTime>
  <Words>550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2411</cp:revision>
  <cp:lastPrinted>2021-07-01T03:56:27Z</cp:lastPrinted>
  <dcterms:created xsi:type="dcterms:W3CDTF">2018-03-27T06:03:00Z</dcterms:created>
  <dcterms:modified xsi:type="dcterms:W3CDTF">2022-06-21T07:03:57Z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