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7527596"/>
              </p:ext>
            </p:extLst>
          </p:nvPr>
        </p:nvGraphicFramePr>
        <p:xfrm>
          <a:off x="5040095" y="4062988"/>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983227324"/>
              </p:ext>
            </p:extLst>
          </p:nvPr>
        </p:nvGraphicFramePr>
        <p:xfrm>
          <a:off x="4973638" y="6237312"/>
          <a:ext cx="4787899" cy="609894"/>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786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1553" y="360132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smtClean="0">
                <a:solidFill>
                  <a:srgbClr val="000000"/>
                </a:solidFill>
                <a:latin typeface="Times New Roman" panose="02020603050405020304" pitchFamily="18" charset="0"/>
                <a:cs typeface="Times New Roman" panose="02020603050405020304" pitchFamily="18" charset="0"/>
                <a:sym typeface="+mn-ea"/>
              </a:rPr>
              <a:t>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7182" y="321668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502" y="210699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84069" y="5593973"/>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н/з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64772" y="4231924"/>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21.</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13768</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2280</cp:revision>
  <cp:lastPrinted>2021-07-01T07:38:07Z</cp:lastPrinted>
  <dcterms:created xsi:type="dcterms:W3CDTF">2018-03-27T06:03:00Z</dcterms:created>
  <dcterms:modified xsi:type="dcterms:W3CDTF">2022-06-21T06:57:27Z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