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3664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июня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восточный 8-13 м/с. Температура воздуха ночью 16-18, днем 29-31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восточный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1916648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7535" y="2951581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12832</TotalTime>
  <Words>610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2227</cp:revision>
  <cp:lastPrinted>2021-07-01T03:56:27Z</cp:lastPrinted>
  <dcterms:created xsi:type="dcterms:W3CDTF">2018-03-27T06:03:00Z</dcterms:created>
  <dcterms:modified xsi:type="dcterms:W3CDTF">2022-06-21T07:07:38Z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