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06386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5972495"/>
              </p:ext>
            </p:extLst>
          </p:nvPr>
        </p:nvGraphicFramePr>
        <p:xfrm>
          <a:off x="5120067" y="6021288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4334" y="344966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861651"/>
              </p:ext>
            </p:extLst>
          </p:nvPr>
        </p:nvGraphicFramePr>
        <p:xfrm>
          <a:off x="5019674" y="3965409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20-22, днем 37-39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восточный 8-13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23-25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11859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59186" y="5269708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50386" y="3849968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21.06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13337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2211</cp:revision>
  <cp:lastPrinted>2021-07-01T03:56:27Z</cp:lastPrinted>
  <dcterms:created xsi:type="dcterms:W3CDTF">2018-03-27T06:03:00Z</dcterms:created>
  <dcterms:modified xsi:type="dcterms:W3CDTF">2022-06-21T06:57:18Z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