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69818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Ночью кратковременный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Ветер юго-западный 9-14, при грозе 15-20 м/с. Температура воздуха ночью 17-19, днем 30-32 тепла.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23 июня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м/с. Температура воздуха ночью 16-18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июня, ночью 23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16555</TotalTime>
  <Words>608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2535</cp:revision>
  <cp:lastPrinted>2021-11-30T05:55:24Z</cp:lastPrinted>
  <dcterms:created xsi:type="dcterms:W3CDTF">2018-03-27T06:03:00Z</dcterms:created>
  <dcterms:modified xsi:type="dcterms:W3CDTF">2022-06-21T06:23:17Z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