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482927"/>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238058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22</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23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23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8469" y="20908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8468" y="314735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35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6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atin typeface="Times New Roman" panose="02020603050405020304" pitchFamily="18" charset="0"/>
                <a:ea typeface="Calibri" panose="020F0502020204030204" pitchFamily="34" charset="0"/>
                <a:cs typeface="Times New Roman" panose="02020603050405020304" pitchFamily="18" charset="0"/>
              </a:rPr>
              <a:t>жоқ</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13051</TotalTime>
  <Words>581</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2318</cp:revision>
  <cp:lastPrinted>2021-07-01T03:56:27Z</cp:lastPrinted>
  <dcterms:created xsi:type="dcterms:W3CDTF">2018-03-27T06:03:00Z</dcterms:created>
  <dcterms:modified xsi:type="dcterms:W3CDTF">2022-06-21T07:07:40Z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