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утром и днем дождь, гроза. Ветер северо-западный с переходом на юго-западный 9-14 м/с. Температура воздуха ночью 13-15,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южный с переходом на 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8233" y="3355105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03153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347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8672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05" y="299791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13142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2244</cp:revision>
  <cp:lastPrinted>2021-02-03T11:37:00Z</cp:lastPrinted>
  <dcterms:created xsi:type="dcterms:W3CDTF">2018-03-27T06:03:00Z</dcterms:created>
  <dcterms:modified xsi:type="dcterms:W3CDTF">2022-06-21T07:49:52Z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