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1957199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1735598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22, ночью 23 июня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5062440"/>
              </p:ext>
            </p:extLst>
          </p:nvPr>
        </p:nvGraphicFramePr>
        <p:xfrm>
          <a:off x="5094124" y="3364757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55910590"/>
              </p:ext>
            </p:extLst>
          </p:nvPr>
        </p:nvGraphicFramePr>
        <p:xfrm>
          <a:off x="5153097" y="6013053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1606" y="2886978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21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22 июня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9-14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23-25,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35-37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23 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июня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23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5-10 м/с. Температура воздуха ночью 20-22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5798" y="2537588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14626</TotalTime>
  <Words>595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2244</cp:revision>
  <cp:lastPrinted>2021-10-15T03:50:29Z</cp:lastPrinted>
  <dcterms:created xsi:type="dcterms:W3CDTF">2018-03-27T06:03:00Z</dcterms:created>
  <dcterms:modified xsi:type="dcterms:W3CDTF">2022-06-21T07:14:01Z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