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29438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9-14,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тепла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23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3595" y="3475065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305617"/>
              </p:ext>
            </p:extLst>
          </p:nvPr>
        </p:nvGraphicFramePr>
        <p:xfrm>
          <a:off x="5034502" y="3951666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0887" y="31266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039633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 ночью 23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14642</TotalTime>
  <Words>539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2280</cp:revision>
  <cp:lastPrinted>2021-07-01T03:56:27Z</cp:lastPrinted>
  <dcterms:created xsi:type="dcterms:W3CDTF">2018-03-27T06:03:00Z</dcterms:created>
  <dcterms:modified xsi:type="dcterms:W3CDTF">2022-06-21T07:46:49Z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