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54251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8860" y="320727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396636"/>
              </p:ext>
            </p:extLst>
          </p:nvPr>
        </p:nvGraphicFramePr>
        <p:xfrm>
          <a:off x="5032168" y="3696386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5726" y="2842317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68752" y="181397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16254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2300</cp:revision>
  <cp:lastPrinted>2021-10-18T15:52:53Z</cp:lastPrinted>
  <dcterms:created xsi:type="dcterms:W3CDTF">2018-03-27T06:03:00Z</dcterms:created>
  <dcterms:modified xsi:type="dcterms:W3CDTF">2022-06-21T06:50:28Z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