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2465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379061036"/>
              </p:ext>
            </p:extLst>
          </p:nvPr>
        </p:nvGraphicFramePr>
        <p:xfrm>
          <a:off x="5159970" y="594928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285" y="295124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2047" y="201802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18651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Без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-восточный 9-14, днем порывы 15-20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14-16,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30-32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Временами дождь, гроза, град.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392088"/>
              </p:ext>
            </p:extLst>
          </p:nvPr>
        </p:nvGraphicFramePr>
        <p:xfrm>
          <a:off x="5019674" y="343047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13555</TotalTime>
  <Words>590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2413</cp:revision>
  <cp:lastPrinted>2022-06-21T07:00:00Z</cp:lastPrinted>
  <dcterms:created xsi:type="dcterms:W3CDTF">2018-03-27T06:03:00Z</dcterms:created>
  <dcterms:modified xsi:type="dcterms:W3CDTF">2022-06-21T07:28:42Z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