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45788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527209032"/>
              </p:ext>
            </p:extLst>
          </p:nvPr>
        </p:nvGraphicFramePr>
        <p:xfrm>
          <a:off x="5175250" y="6424812"/>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592" y="327989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9884641"/>
              </p:ext>
            </p:extLst>
          </p:nvPr>
        </p:nvGraphicFramePr>
        <p:xfrm>
          <a:off x="5014227" y="379917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754326"/>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17-19°,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294712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187569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16213</TotalTime>
  <Words>579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2346</cp:revision>
  <cp:lastPrinted>2021-07-01T03:56:27Z</cp:lastPrinted>
  <dcterms:created xsi:type="dcterms:W3CDTF">2018-03-27T06:03:00Z</dcterms:created>
  <dcterms:modified xsi:type="dcterms:W3CDTF">2022-06-21T06:50:25Z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