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097256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46661833"/>
              </p:ext>
            </p:extLst>
          </p:nvPr>
        </p:nvGraphicFramePr>
        <p:xfrm>
          <a:off x="4950400" y="409723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22, 23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13939</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2231</cp:revision>
  <cp:lastPrinted>2021-07-01T07:38:07Z</cp:lastPrinted>
  <dcterms:created xsi:type="dcterms:W3CDTF">2018-03-27T06:03:00Z</dcterms:created>
  <dcterms:modified xsi:type="dcterms:W3CDTF">2022-06-21T07:19:34Z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