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881576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4272290433"/>
              </p:ext>
            </p:extLst>
          </p:nvPr>
        </p:nvGraphicFramePr>
        <p:xfrm>
          <a:off x="5008748" y="6165304"/>
          <a:ext cx="4680169" cy="493124"/>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3783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6627" y="3238752"/>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22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a:ea typeface="Calibri"/>
              </a:rPr>
              <a:t>Солтүстік-шығыстан </a:t>
            </a:r>
            <a:r>
              <a:rPr lang="kk-KZ" sz="1200" dirty="0">
                <a:latin typeface="Times New Roman"/>
                <a:ea typeface="Calibri"/>
              </a:rPr>
              <a:t>жел соғады</a:t>
            </a:r>
            <a:r>
              <a:rPr lang="kk-KZ" sz="1200" dirty="0">
                <a:latin typeface="Times New Roman"/>
                <a:ea typeface="Times New Roman"/>
              </a:rPr>
              <a:t>, күші 9-14, </a:t>
            </a:r>
            <a:r>
              <a:rPr lang="kk-KZ" sz="1200" dirty="0">
                <a:latin typeface="Times New Roman"/>
                <a:ea typeface="Calibri"/>
              </a:rPr>
              <a:t>күндіз </a:t>
            </a:r>
            <a:r>
              <a:rPr lang="kk-KZ" sz="1200" dirty="0">
                <a:latin typeface="Times New Roman"/>
                <a:ea typeface="Times New Roman"/>
              </a:rPr>
              <a:t>кей жерлерде 1</a:t>
            </a:r>
            <a:r>
              <a:rPr lang="x-none" sz="1200" dirty="0">
                <a:latin typeface="Times New Roman"/>
                <a:ea typeface="Times New Roman"/>
              </a:rPr>
              <a:t>5-20</a:t>
            </a:r>
            <a:r>
              <a:rPr lang="kk-KZ" sz="1200" dirty="0">
                <a:latin typeface="Times New Roman"/>
                <a:ea typeface="Times New Roman"/>
              </a:rPr>
              <a:t> м/с күтіледі</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latin typeface="Times New Roman"/>
                <a:ea typeface="Calibri"/>
              </a:rPr>
              <a:t> Кей уақытта</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kk-KZ" sz="1200" dirty="0">
                <a:solidFill>
                  <a:prstClr val="black"/>
                </a:solidFill>
                <a:latin typeface="Times New Roman"/>
                <a:ea typeface="Calibri"/>
              </a:rPr>
              <a:t>найзағай, бұршақ </a:t>
            </a:r>
            <a:r>
              <a:rPr lang="kk-KZ" sz="1200" dirty="0" smtClean="0">
                <a:solidFill>
                  <a:prstClr val="black"/>
                </a:solidFill>
                <a:latin typeface="Times New Roman"/>
                <a:ea typeface="Calibri"/>
              </a:rPr>
              <a:t>болады. </a:t>
            </a:r>
            <a:r>
              <a:rPr lang="kk-KZ" sz="1200" dirty="0" smtClean="0">
                <a:latin typeface="Times New Roman" pitchFamily="18" charset="0"/>
                <a:cs typeface="Times New Roman" pitchFamily="18" charset="0"/>
              </a:rPr>
              <a:t>Солтүстік</a:t>
            </a:r>
            <a:r>
              <a:rPr lang="kk-KZ" sz="1200" dirty="0" smtClean="0">
                <a:latin typeface="Times New Roman"/>
                <a:ea typeface="Calibri"/>
              </a:rPr>
              <a:t>-</a:t>
            </a:r>
            <a:r>
              <a:rPr lang="kk-KZ" sz="1200" dirty="0">
                <a:solidFill>
                  <a:prstClr val="black"/>
                </a:solidFill>
                <a:latin typeface="Times New Roman"/>
                <a:ea typeface="Calibri"/>
              </a:rPr>
              <a:t>шығыстан</a:t>
            </a:r>
            <a:r>
              <a:rPr lang="kk-KZ" sz="1200" dirty="0" smtClean="0">
                <a:latin typeface="Times New Roman"/>
                <a:ea typeface="Calibri"/>
              </a:rPr>
              <a:t>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41373" y="234265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593998"/>
              </p:ext>
            </p:extLst>
          </p:nvPr>
        </p:nvGraphicFramePr>
        <p:xfrm>
          <a:off x="5017767" y="3765518"/>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13628</TotalTime>
  <Words>577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2430</cp:revision>
  <cp:lastPrinted>2022-06-21T07:04:51Z</cp:lastPrinted>
  <dcterms:created xsi:type="dcterms:W3CDTF">2018-03-27T06:03:00Z</dcterms:created>
  <dcterms:modified xsi:type="dcterms:W3CDTF">2022-06-21T07:28:43Z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