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30642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утром и днем 15-20 м/с. Температура воздуха ночью 13-15,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25-27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15-17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120" y="2029628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08182467"/>
              </p:ext>
            </p:extLst>
          </p:nvPr>
        </p:nvGraphicFramePr>
        <p:xfrm>
          <a:off x="5174236" y="573325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9060" y="298074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064964"/>
              </p:ext>
            </p:extLst>
          </p:nvPr>
        </p:nvGraphicFramePr>
        <p:xfrm>
          <a:off x="5019674" y="3503031"/>
          <a:ext cx="4691064" cy="2039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30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853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853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853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853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853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853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13708</TotalTime>
  <Words>554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2196</cp:revision>
  <cp:lastPrinted>2021-07-01T03:56:27Z</cp:lastPrinted>
  <dcterms:created xsi:type="dcterms:W3CDTF">2018-03-27T06:03:00Z</dcterms:created>
  <dcterms:modified xsi:type="dcterms:W3CDTF">2022-06-21T06:39:50Z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