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0402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13-15, күндіз 25-27 градус жылы </a:t>
            </a:r>
            <a:r>
              <a:rPr lang="kk-KZ" sz="1200" dirty="0" smtClean="0">
                <a:solidFill>
                  <a:prstClr val="black"/>
                </a:solidFill>
                <a:latin typeface="Times New Roman" pitchFamily="18" charset="0"/>
                <a:cs typeface="Times New Roman" pitchFamily="18" charset="0"/>
              </a:rPr>
              <a:t>болады.</a:t>
            </a: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4545635"/>
              </p:ext>
            </p:extLst>
          </p:nvPr>
        </p:nvGraphicFramePr>
        <p:xfrm>
          <a:off x="5002171" y="4113289"/>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4267553135"/>
              </p:ext>
            </p:extLst>
          </p:nvPr>
        </p:nvGraphicFramePr>
        <p:xfrm>
          <a:off x="4973636" y="6239732"/>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0383" y="3602117"/>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74568" y="259048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13406</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2021-07-01T07:38:07Z</cp:lastPrinted>
  <dcterms:created xsi:type="dcterms:W3CDTF">2018-03-27T06:03:00Z</dcterms:created>
  <dcterms:modified xsi:type="dcterms:W3CDTF">2022-06-21T06:39:09Z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