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834426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41194" y="1850150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ночью 23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371934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343463"/>
              </p:ext>
            </p:extLst>
          </p:nvPr>
        </p:nvGraphicFramePr>
        <p:xfrm>
          <a:off x="4979644" y="3842992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22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56272" y="306035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13696</TotalTime>
  <Words>587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2170</cp:revision>
  <cp:lastPrinted>2021-07-01T03:56:27Z</cp:lastPrinted>
  <dcterms:created xsi:type="dcterms:W3CDTF">2018-03-27T06:03:00Z</dcterms:created>
  <dcterms:modified xsi:type="dcterms:W3CDTF">2022-06-21T07:31:40Z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