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84052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17-19,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9907" y="182882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26946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532979"/>
              </p:ext>
            </p:extLst>
          </p:nvPr>
        </p:nvGraphicFramePr>
        <p:xfrm>
          <a:off x="5009906" y="373112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9906" y="29094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13762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2175</cp:revision>
  <cp:lastPrinted>2021-07-01T03:56:27Z</cp:lastPrinted>
  <dcterms:created xsi:type="dcterms:W3CDTF">2018-03-27T06:03:00Z</dcterms:created>
  <dcterms:modified xsi:type="dcterms:W3CDTF">2022-06-21T07:24:49Z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