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7" d="100"/>
          <a:sy n="87" d="100"/>
        </p:scale>
        <p:origin x="72" y="6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31061559"/>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№172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21 маусым </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058433079"/>
              </p:ext>
            </p:extLst>
          </p:nvPr>
        </p:nvGraphicFramePr>
        <p:xfrm>
          <a:off x="4879996" y="6337149"/>
          <a:ext cx="4955395" cy="465878"/>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06143" y="3534794"/>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21 </a:t>
            </a:r>
            <a:r>
              <a:rPr lang="ru-RU" altLang="ru-RU" sz="1200" b="1" dirty="0" err="1">
                <a:latin typeface="Times New Roman" panose="02020603050405020304" pitchFamily="18" charset="0"/>
                <a:cs typeface="Times New Roman" panose="02020603050405020304" pitchFamily="18" charset="0"/>
              </a:rPr>
              <a:t>маусым</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514033186"/>
              </p:ext>
            </p:extLst>
          </p:nvPr>
        </p:nvGraphicFramePr>
        <p:xfrm>
          <a:off x="4935976" y="3880756"/>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698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595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246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16" name="Прямоугольник 15"/>
          <p:cNvSpPr/>
          <p:nvPr/>
        </p:nvSpPr>
        <p:spPr>
          <a:xfrm>
            <a:off x="4827453" y="178389"/>
            <a:ext cx="4908111"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22</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kk-KZ" sz="1200" b="1" dirty="0">
                <a:solidFill>
                  <a:srgbClr val="000000"/>
                </a:solidFill>
                <a:latin typeface="Times New Roman" panose="02020603050405020304" pitchFamily="18" charset="0"/>
                <a:cs typeface="Times New Roman" panose="02020603050405020304" pitchFamily="18" charset="0"/>
                <a:sym typeface="+mn-ea"/>
              </a:rPr>
              <a:t>маусымға</a:t>
            </a:r>
          </a:p>
          <a:p>
            <a:pPr lvl="0" algn="ctr"/>
            <a:r>
              <a:rPr lang="kk-KZ" altLang="ru-RU" sz="1200" b="1" dirty="0">
                <a:solidFill>
                  <a:prstClr val="black"/>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err="1">
                <a:solidFill>
                  <a:prstClr val="black"/>
                </a:solidFill>
                <a:latin typeface="Times New Roman" panose="02020603050405020304" pitchFamily="18" charset="0"/>
                <a:cs typeface="Times New Roman" panose="02020603050405020304" pitchFamily="18" charset="0"/>
              </a:rPr>
              <a:t>маусымның</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22 </a:t>
            </a:r>
            <a:r>
              <a:rPr lang="ru-RU" altLang="ru-RU" sz="1200" b="1" dirty="0" err="1">
                <a:solidFill>
                  <a:prstClr val="black"/>
                </a:solidFill>
                <a:latin typeface="Times New Roman" panose="02020603050405020304" pitchFamily="18" charset="0"/>
                <a:cs typeface="Times New Roman" panose="02020603050405020304" pitchFamily="18" charset="0"/>
              </a:rPr>
              <a:t>маусымның</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lvl="0" indent="185738" algn="just"/>
            <a:r>
              <a:rPr lang="kk-KZ" sz="1200" dirty="0">
                <a:solidFill>
                  <a:prstClr val="black"/>
                </a:solidFill>
                <a:latin typeface="Times New Roman" pitchFamily="18" charset="0"/>
                <a:cs typeface="Times New Roman" pitchFamily="18" charset="0"/>
              </a:rPr>
              <a:t>Жауын-шашынсыз. Жел оңтүстік-батыстан 5-10 м/с. Ауа температурасы түнде </a:t>
            </a:r>
            <a:r>
              <a:rPr lang="kk-KZ" sz="1200" dirty="0" smtClean="0">
                <a:solidFill>
                  <a:prstClr val="black"/>
                </a:solidFill>
                <a:latin typeface="Times New Roman" pitchFamily="18" charset="0"/>
                <a:cs typeface="Times New Roman" pitchFamily="18" charset="0"/>
              </a:rPr>
              <a:t>18-20°,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31-33</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жылы</a:t>
            </a:r>
            <a:r>
              <a:rPr lang="kk-KZ" sz="1200" dirty="0">
                <a:solidFill>
                  <a:prstClr val="black"/>
                </a:solidFill>
                <a:latin typeface="Times New Roman" pitchFamily="18" charset="0"/>
                <a:cs typeface="Times New Roman" pitchFamily="18" charset="0"/>
              </a:rPr>
              <a:t>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ctr"/>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23 маусымға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a:t>
            </a:r>
            <a:r>
              <a:rPr lang="ru-RU" sz="1200" b="1" dirty="0" smtClean="0">
                <a:solidFill>
                  <a:srgbClr val="000000"/>
                </a:solidFill>
                <a:latin typeface="Times New Roman" panose="02020603050405020304" pitchFamily="18" charset="0"/>
                <a:cs typeface="Times New Roman" panose="02020603050405020304" pitchFamily="18" charset="0"/>
                <a:sym typeface="+mn-ea"/>
              </a:rPr>
              <a:t>22 </a:t>
            </a:r>
            <a:r>
              <a:rPr lang="ru-RU" sz="1200" b="1" dirty="0" err="1">
                <a:solidFill>
                  <a:srgbClr val="000000"/>
                </a:solidFill>
                <a:latin typeface="Times New Roman" panose="02020603050405020304" pitchFamily="18" charset="0"/>
                <a:cs typeface="Times New Roman" panose="02020603050405020304" pitchFamily="18" charset="0"/>
                <a:sym typeface="+mn-ea"/>
              </a:rPr>
              <a:t>маусымнан</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23 </a:t>
            </a:r>
            <a:r>
              <a:rPr lang="ru-RU" sz="1200" b="1" dirty="0" err="1">
                <a:solidFill>
                  <a:srgbClr val="000000"/>
                </a:solidFill>
                <a:latin typeface="Times New Roman" panose="02020603050405020304" pitchFamily="18" charset="0"/>
                <a:cs typeface="Times New Roman" panose="02020603050405020304" pitchFamily="18" charset="0"/>
                <a:sym typeface="+mn-ea"/>
              </a:rPr>
              <a:t>маусымның</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a:solidFill>
                  <a:prstClr val="black"/>
                </a:solidFill>
                <a:latin typeface="Times New Roman" pitchFamily="18" charset="0"/>
                <a:cs typeface="Times New Roman" pitchFamily="18" charset="0"/>
              </a:rPr>
              <a:t>Жауын-шашынсыз. Жел оңтүстік-батыстан 5-10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15-17°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smtClean="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4882582" y="3182650"/>
            <a:ext cx="4842613" cy="276999"/>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4879996" y="2091842"/>
            <a:ext cx="4823562" cy="1015663"/>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22 </a:t>
            </a:r>
            <a:r>
              <a:rPr lang="ru-RU" sz="1200" dirty="0" err="1">
                <a:solidFill>
                  <a:prstClr val="black"/>
                </a:solidFill>
                <a:latin typeface="Times New Roman" panose="02020603050405020304" pitchFamily="18" charset="0"/>
                <a:cs typeface="Times New Roman" panose="02020603050405020304" pitchFamily="18" charset="0"/>
              </a:rPr>
              <a:t>маусым</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23 </a:t>
            </a:r>
            <a:r>
              <a:rPr lang="ru-RU" sz="1200" dirty="0" err="1" smtClean="0">
                <a:solidFill>
                  <a:prstClr val="black"/>
                </a:solidFill>
                <a:latin typeface="Times New Roman" panose="02020603050405020304" pitchFamily="18" charset="0"/>
                <a:cs typeface="Times New Roman" panose="02020603050405020304" pitchFamily="18" charset="0"/>
              </a:rPr>
              <a:t>маусымға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pSp>
        <p:nvGrpSpPr>
          <p:cNvPr id="6" name="Группа 5"/>
          <p:cNvGrpSpPr/>
          <p:nvPr/>
        </p:nvGrpSpPr>
        <p:grpSpPr>
          <a:xfrm>
            <a:off x="254361" y="172228"/>
            <a:ext cx="4857332" cy="907969"/>
            <a:chOff x="95668" y="246083"/>
            <a:chExt cx="4857332" cy="907969"/>
          </a:xfrm>
        </p:grpSpPr>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17" name="TextBox 16">
              <a:extLst>
                <a:ext uri="{FF2B5EF4-FFF2-40B4-BE49-F238E27FC236}">
                  <a16:creationId xmlns:a16="http://schemas.microsoft.com/office/drawing/2014/main" xmlns="" id="{A749C2F8-23C3-4A95-A976-9FB1B6BA7313}"/>
                </a:ext>
              </a:extLst>
            </p:cNvPr>
            <p:cNvSpPr txBox="1"/>
            <p:nvPr/>
          </p:nvSpPr>
          <p:spPr>
            <a:xfrm>
              <a:off x="95668" y="877053"/>
              <a:ext cx="4810180" cy="276999"/>
            </a:xfrm>
            <a:prstGeom prst="rect">
              <a:avLst/>
            </a:prstGeom>
            <a:noFill/>
          </p:spPr>
          <p:txBody>
            <a:bodyPr wrap="square">
              <a:spAutoFit/>
            </a:bodyPr>
            <a:lstStyle/>
            <a:p>
              <a:pPr algn="just">
                <a:spcAft>
                  <a:spcPts val="0"/>
                </a:spcAft>
              </a:pPr>
              <a:endParaRPr lang="ru-RU" sz="1200" dirty="0">
                <a:latin typeface="Times New Roman" panose="02020603050405020304" pitchFamily="18" charset="0"/>
                <a:ea typeface="Times New Roman" panose="02020603050405020304" pitchFamily="18" charset="0"/>
                <a:cs typeface="Times New Roman" panose="02020603050405020304" pitchFamily="18" charset="0"/>
              </a:endParaRPr>
            </a:p>
          </p:txBody>
        </p:sp>
      </p:gr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бекет-аэрологиялық</a:t>
            </a:r>
            <a:r>
              <a:rPr lang="ru-RU" altLang="ru-RU" sz="1200" dirty="0">
                <a:solidFill>
                  <a:srgbClr val="000000"/>
                </a:solidFill>
                <a:latin typeface="Times New Roman" panose="02020603050405020304" pitchFamily="18" charset="0"/>
                <a:cs typeface="Times New Roman" panose="02020603050405020304" pitchFamily="18" charset="0"/>
              </a:rPr>
              <a:t> станция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43553"/>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53000" y="6482217"/>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48494"/>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89779243"/>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201033848"/>
              </p:ext>
            </p:extLst>
          </p:nvPr>
        </p:nvGraphicFramePr>
        <p:xfrm>
          <a:off x="5147082" y="5359216"/>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4" name="Прямоугольник 23"/>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15152</TotalTime>
  <Words>549</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2300</cp:revision>
  <cp:lastPrinted>2021-07-01T03:56:27Z</cp:lastPrinted>
  <dcterms:created xsi:type="dcterms:W3CDTF">2018-03-27T06:03:00Z</dcterms:created>
  <dcterms:modified xsi:type="dcterms:W3CDTF">2022-06-21T06:46:51Z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