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43875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20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маусым 2022 ж. сағ. 21 дейін</a:t>
            </a:r>
          </a:p>
          <a:p>
            <a:pPr lvl="0"/>
            <a:r>
              <a:rPr lang="kk-KZ" sz="1200" dirty="0">
                <a:latin typeface="Times New Roman" panose="02020603050405020304" pitchFamily="18" charset="0"/>
                <a:cs typeface="Times New Roman" panose="02020603050405020304" pitchFamily="18" charset="0"/>
              </a:rPr>
              <a:t>Таңертең және күндіз </a:t>
            </a:r>
            <a:r>
              <a:rPr lang="kk-KZ" sz="1200" dirty="0" smtClean="0">
                <a:latin typeface="Times New Roman" panose="02020603050405020304" pitchFamily="18" charset="0"/>
                <a:cs typeface="Times New Roman" panose="02020603050405020304" pitchFamily="18" charset="0"/>
              </a:rPr>
              <a:t>жаңбыр, найзағай. </a:t>
            </a:r>
            <a:r>
              <a:rPr lang="ru-RU" sz="1200" dirty="0">
                <a:latin typeface="Times New Roman" panose="02020603050405020304" pitchFamily="18" charset="0"/>
                <a:cs typeface="Times New Roman" panose="02020603050405020304" pitchFamily="18" charset="0"/>
              </a:rPr>
              <a:t>Солтүстік-батыстан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кұші</a:t>
            </a:r>
            <a:r>
              <a:rPr lang="ru-RU" sz="1200" dirty="0">
                <a:latin typeface="Times New Roman" panose="02020603050405020304" pitchFamily="18" charset="0"/>
                <a:cs typeface="Times New Roman" panose="02020603050405020304" pitchFamily="18" charset="0"/>
              </a:rPr>
              <a:t> 9-14, күндіз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14-16, күндіз 23-25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lgn="just"/>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маусымға </a:t>
            </a:r>
            <a:endParaRPr lang="kk-KZ"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1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a:t>
            </a:r>
            <a:r>
              <a:rPr lang="ru-RU" sz="1200" b="1" dirty="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ru-RU" sz="1200" dirty="0" smtClean="0">
                <a:latin typeface="Times New Roman" panose="02020603050405020304" pitchFamily="18" charset="0"/>
                <a:cs typeface="Times New Roman" panose="02020603050405020304" pitchFamily="18" charset="0"/>
              </a:rPr>
              <a:t>Солтүстік-батыстан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12-14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1833903"/>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34913" y="2608453"/>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2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14232</TotalTime>
  <Words>576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2353</cp:revision>
  <cp:lastPrinted>2021-07-01T07:38:07Z</cp:lastPrinted>
  <dcterms:created xsi:type="dcterms:W3CDTF">2018-03-27T06:03:00Z</dcterms:created>
  <dcterms:modified xsi:type="dcterms:W3CDTF">2022-06-21T08:37:38Z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