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7437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37633535"/>
              </p:ext>
            </p:extLst>
          </p:nvPr>
        </p:nvGraphicFramePr>
        <p:xfrm>
          <a:off x="5161728" y="6389787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4438" y="33618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521646"/>
              </p:ext>
            </p:extLst>
          </p:nvPr>
        </p:nvGraphicFramePr>
        <p:xfrm>
          <a:off x="5019674" y="3863360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1896320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6483" y="3038915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15530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2247</cp:revision>
  <cp:lastPrinted>2021-07-01T03:56:27Z</cp:lastPrinted>
  <dcterms:created xsi:type="dcterms:W3CDTF">2018-03-27T06:03:00Z</dcterms:created>
  <dcterms:modified xsi:type="dcterms:W3CDTF">2022-06-21T06:46:49Z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